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3" r:id="rId8"/>
    <p:sldId id="265" r:id="rId9"/>
    <p:sldId id="266" r:id="rId10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/>
    <p:restoredTop sz="94713"/>
  </p:normalViewPr>
  <p:slideViewPr>
    <p:cSldViewPr snapToGrid="0" snapToObjects="1">
      <p:cViewPr varScale="1">
        <p:scale>
          <a:sx n="148" d="100"/>
          <a:sy n="148" d="100"/>
        </p:scale>
        <p:origin x="19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347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35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19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991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010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1112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2026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4161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70215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282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81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7AE8-0B68-724D-9ECA-85BC7091C4BA}" type="datetimeFigureOut">
              <a:rPr lang="es-ES_tradnl" smtClean="0"/>
              <a:t>20/3/18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A5F2-85C8-194F-B3FD-D60777CC99E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6088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6213" cy="69183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878928" y="3043692"/>
            <a:ext cx="4448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Colombia </a:t>
            </a:r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expresar lo sentimos y pensamos nos da miedo</a:t>
            </a:r>
            <a:endParaRPr lang="es-ES_tradnl" sz="2400" b="1" dirty="0">
              <a:solidFill>
                <a:schemeClr val="bg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19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6213" cy="69183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310583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Ya que protestar tiene una etiqueta de violencia</a:t>
            </a:r>
            <a:endParaRPr lang="es-ES_tradnl" sz="2400" b="1" dirty="0">
              <a:solidFill>
                <a:schemeClr val="bg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8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6213" cy="69183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70434" y="2674361"/>
            <a:ext cx="6665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92D050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OBJETIVO</a:t>
            </a:r>
          </a:p>
          <a:p>
            <a:pPr algn="ctr"/>
            <a:endParaRPr lang="es-ES" sz="2400" b="1" dirty="0">
              <a:solidFill>
                <a:schemeClr val="bg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  <a:p>
            <a:pPr algn="ctr"/>
            <a:r>
              <a:rPr lang="es-ES" sz="2400" b="1" dirty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Quitarle la etiqueta violenta a </a:t>
            </a:r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las marchas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</a:t>
            </a:r>
            <a:r>
              <a:rPr lang="es-ES" sz="2400" b="1" dirty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y que la marca le permita a las personas expresarse. </a:t>
            </a:r>
            <a:endParaRPr lang="es-ES_tradnl" sz="2400" b="1" dirty="0">
              <a:solidFill>
                <a:schemeClr val="bg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1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6213" cy="691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6213" cy="69183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De esta manera diferentes </a:t>
            </a:r>
            <a:r>
              <a:rPr lang="es-ES" sz="2400" b="1" dirty="0" err="1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influenciadores</a:t>
            </a:r>
            <a:r>
              <a:rPr lang="es-ES" sz="2400" b="1" dirty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convocaron a miles de personas a crear en nuestro </a:t>
            </a:r>
            <a:r>
              <a:rPr lang="es-ES" sz="2400" b="1" dirty="0" err="1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landing</a:t>
            </a:r>
            <a:r>
              <a:rPr lang="es-ES" sz="2400" b="1" dirty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 page un avatar con su personalidad y un mensaje de protesta para ser escuchados por </a:t>
            </a:r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todos  </a:t>
            </a:r>
            <a:endParaRPr lang="es-ES_tradnl" sz="2400" b="1" dirty="0">
              <a:solidFill>
                <a:schemeClr val="bg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6213" cy="691838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97906" y="2859026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Este</a:t>
            </a:r>
            <a:r>
              <a:rPr lang="es-ES" dirty="0" smtClean="0"/>
              <a:t> </a:t>
            </a:r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se expreso en tiempo real como holograma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en diferentes zonas de la ciudad, </a:t>
            </a:r>
          </a:p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Helvetica Neue Condensed" charset="0"/>
                <a:ea typeface="Helvetica Neue Condensed" charset="0"/>
                <a:cs typeface="Helvetica Neue Condensed" charset="0"/>
              </a:rPr>
              <a:t>donde nunca hubiera sido escuchado</a:t>
            </a:r>
            <a:endParaRPr lang="es-ES_tradnl" sz="2400" b="1" dirty="0">
              <a:solidFill>
                <a:schemeClr val="bg1"/>
              </a:solidFill>
              <a:latin typeface="Helvetica Neue Condensed" charset="0"/>
              <a:ea typeface="Helvetica Neue Condensed" charset="0"/>
              <a:cs typeface="Helvetica Neue Condense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07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0"/>
            <a:ext cx="12192000" cy="69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1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595"/>
            <a:ext cx="12191999" cy="69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0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89</Words>
  <Application>Microsoft Macintosh PowerPoint</Application>
  <PresentationFormat>Panorámica</PresentationFormat>
  <Paragraphs>10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 Neue Condensed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Valentin Guzman</dc:creator>
  <cp:lastModifiedBy>Valentin Guzman</cp:lastModifiedBy>
  <cp:revision>10</cp:revision>
  <dcterms:created xsi:type="dcterms:W3CDTF">2018-03-18T23:42:03Z</dcterms:created>
  <dcterms:modified xsi:type="dcterms:W3CDTF">2018-03-20T19:21:20Z</dcterms:modified>
</cp:coreProperties>
</file>