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wdp" ContentType="image/vnd.ms-photo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33" r:id="rId2"/>
    <p:sldId id="334" r:id="rId3"/>
    <p:sldId id="323" r:id="rId4"/>
    <p:sldId id="321" r:id="rId5"/>
    <p:sldId id="324" r:id="rId6"/>
    <p:sldId id="325" r:id="rId7"/>
    <p:sldId id="326" r:id="rId8"/>
    <p:sldId id="330" r:id="rId9"/>
    <p:sldId id="332" r:id="rId10"/>
    <p:sldId id="331" r:id="rId1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6334"/>
    <a:srgbClr val="F2A74E"/>
    <a:srgbClr val="E4D559"/>
    <a:srgbClr val="CF2629"/>
    <a:srgbClr val="429F45"/>
    <a:srgbClr val="1F773F"/>
    <a:srgbClr val="243F2A"/>
    <a:srgbClr val="E1A24D"/>
    <a:srgbClr val="00408A"/>
    <a:srgbClr val="008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13" autoAdjust="0"/>
    <p:restoredTop sz="99627" autoAdjust="0"/>
  </p:normalViewPr>
  <p:slideViewPr>
    <p:cSldViewPr snapToGrid="0" snapToObjects="1">
      <p:cViewPr>
        <p:scale>
          <a:sx n="59" d="100"/>
          <a:sy n="59" d="100"/>
        </p:scale>
        <p:origin x="-1360" y="-7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-350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51204-B7D7-344A-9E6D-9653E50DA889}" type="datetimeFigureOut">
              <a:rPr lang="es-ES_tradnl" smtClean="0"/>
              <a:t>19/03/18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D367E-313D-B445-B46F-B680F7368A6F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24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D367E-313D-B445-B46F-B680F7368A6F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30865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E962-ED59-7148-91CC-CBF5C3D2CEA6}" type="datetimeFigureOut">
              <a:rPr lang="es-ES_tradnl" smtClean="0"/>
              <a:t>19/03/18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542F-1EB9-7A46-A07E-22D62A50DD7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29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E962-ED59-7148-91CC-CBF5C3D2CEA6}" type="datetimeFigureOut">
              <a:rPr lang="es-ES_tradnl" smtClean="0"/>
              <a:t>19/03/18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542F-1EB9-7A46-A07E-22D62A50DD7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610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E962-ED59-7148-91CC-CBF5C3D2CEA6}" type="datetimeFigureOut">
              <a:rPr lang="es-ES_tradnl" smtClean="0"/>
              <a:t>19/03/18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542F-1EB9-7A46-A07E-22D62A50DD7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9078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E962-ED59-7148-91CC-CBF5C3D2CEA6}" type="datetimeFigureOut">
              <a:rPr lang="es-ES_tradnl" smtClean="0"/>
              <a:t>19/03/18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542F-1EB9-7A46-A07E-22D62A50DD7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2306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E962-ED59-7148-91CC-CBF5C3D2CEA6}" type="datetimeFigureOut">
              <a:rPr lang="es-ES_tradnl" smtClean="0"/>
              <a:t>19/03/18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542F-1EB9-7A46-A07E-22D62A50DD7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4314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E962-ED59-7148-91CC-CBF5C3D2CEA6}" type="datetimeFigureOut">
              <a:rPr lang="es-ES_tradnl" smtClean="0"/>
              <a:t>19/03/18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542F-1EB9-7A46-A07E-22D62A50DD7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4495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E962-ED59-7148-91CC-CBF5C3D2CEA6}" type="datetimeFigureOut">
              <a:rPr lang="es-ES_tradnl" smtClean="0"/>
              <a:t>19/03/18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542F-1EB9-7A46-A07E-22D62A50DD7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418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E962-ED59-7148-91CC-CBF5C3D2CEA6}" type="datetimeFigureOut">
              <a:rPr lang="es-ES_tradnl" smtClean="0"/>
              <a:t>19/03/18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542F-1EB9-7A46-A07E-22D62A50DD7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561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E962-ED59-7148-91CC-CBF5C3D2CEA6}" type="datetimeFigureOut">
              <a:rPr lang="es-ES_tradnl" smtClean="0"/>
              <a:t>19/03/18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542F-1EB9-7A46-A07E-22D62A50DD7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83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E962-ED59-7148-91CC-CBF5C3D2CEA6}" type="datetimeFigureOut">
              <a:rPr lang="es-ES_tradnl" smtClean="0"/>
              <a:t>19/03/18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542F-1EB9-7A46-A07E-22D62A50DD7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177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E962-ED59-7148-91CC-CBF5C3D2CEA6}" type="datetimeFigureOut">
              <a:rPr lang="es-ES_tradnl" smtClean="0"/>
              <a:t>19/03/18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542F-1EB9-7A46-A07E-22D62A50DD7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899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3E962-ED59-7148-91CC-CBF5C3D2CEA6}" type="datetimeFigureOut">
              <a:rPr lang="es-ES_tradnl" smtClean="0"/>
              <a:t>19/03/18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0542F-1EB9-7A46-A07E-22D62A50DD7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079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jp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7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YOUNGLIONS18_BOARD_CMY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6509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11" name="Imagen 10" descr="INTR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816" y="2892533"/>
            <a:ext cx="5459668" cy="1327310"/>
          </a:xfrm>
          <a:prstGeom prst="rect">
            <a:avLst/>
          </a:prstGeom>
        </p:spPr>
      </p:pic>
      <p:pic>
        <p:nvPicPr>
          <p:cNvPr id="12" name="Imagen 11" descr="Logo Red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52" y="1693428"/>
            <a:ext cx="3258495" cy="36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7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YOUNGLIONS18_BOARD_CMY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6509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5" name="Imagen 4" descr="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"/>
          <a:stretch/>
        </p:blipFill>
        <p:spPr>
          <a:xfrm>
            <a:off x="1729371" y="100780"/>
            <a:ext cx="8889982" cy="675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9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7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YOUNGLIONS18_BOARD_CMY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6509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204131" y="6086231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_tradnl" sz="1600" dirty="0" smtClean="0">
                <a:solidFill>
                  <a:srgbClr val="FFFFFF"/>
                </a:solidFill>
              </a:rPr>
              <a:t>*Solo 4 de cada 10 jóvenes vota en Colombia.</a:t>
            </a:r>
            <a:endParaRPr lang="es-ES_tradnl" sz="1600" dirty="0">
              <a:solidFill>
                <a:srgbClr val="FFFFFF"/>
              </a:solidFill>
            </a:endParaRPr>
          </a:p>
        </p:txBody>
      </p:sp>
      <p:pic>
        <p:nvPicPr>
          <p:cNvPr id="16" name="Imagen 15" descr="LOS JOVEN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26" y="2331211"/>
            <a:ext cx="10570205" cy="208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6012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7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YOUNGLIONS18_BOARD_CMYK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6509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4" name="Chinga tu madr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6045200"/>
            <a:ext cx="812800" cy="812800"/>
          </a:xfrm>
          <a:prstGeom prst="rect">
            <a:avLst/>
          </a:prstGeom>
        </p:spPr>
      </p:pic>
      <p:pic>
        <p:nvPicPr>
          <p:cNvPr id="7" name="Imagen 6" descr="DEMO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24" y="2456390"/>
            <a:ext cx="10710672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3860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2" numSld="8" showWhenStopped="0">
                <p:cTn id="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7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YOUNGLIONS18_BOARD_CMY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6509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6" name="Imagen 5" descr="ESCUCHATUVOT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37" y="2225287"/>
            <a:ext cx="5767721" cy="264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7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YOUNGLIONS18_BOARD_CMY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6509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6" name="Imagen 5" descr="IDE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13" y="1195131"/>
            <a:ext cx="8344587" cy="1039877"/>
          </a:xfrm>
          <a:prstGeom prst="rect">
            <a:avLst/>
          </a:prstGeom>
        </p:spPr>
      </p:pic>
      <p:pic>
        <p:nvPicPr>
          <p:cNvPr id="5" name="Imagen 4" descr="PAR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8" y="2755468"/>
            <a:ext cx="10936639" cy="223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7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YOUNGLIONS18_BOARD_CMY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6509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5" name="Imagen 4" descr="EJECUCIÓ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457"/>
            <a:ext cx="8523152" cy="1067529"/>
          </a:xfrm>
          <a:prstGeom prst="rect">
            <a:avLst/>
          </a:prstGeom>
        </p:spPr>
      </p:pic>
      <p:pic>
        <p:nvPicPr>
          <p:cNvPr id="4" name="Imagen 3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51" y="2761841"/>
            <a:ext cx="6122865" cy="2839133"/>
          </a:xfrm>
          <a:prstGeom prst="rect">
            <a:avLst/>
          </a:prstGeom>
        </p:spPr>
      </p:pic>
      <p:pic>
        <p:nvPicPr>
          <p:cNvPr id="6" name="Imagen 5" descr="YOUNGLIONS18_REDD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85" y="2985928"/>
            <a:ext cx="4585333" cy="3282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8005" y="3914372"/>
            <a:ext cx="714613" cy="7146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1" b="100000" l="10000" r="91846"/>
                    </a14:imgEffect>
                    <a14:imgEffect>
                      <a14:sharpenSoften amount="17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rcRect l="22538" r="24680"/>
          <a:stretch/>
        </p:blipFill>
        <p:spPr>
          <a:xfrm>
            <a:off x="11891518" y="6268061"/>
            <a:ext cx="2509905" cy="3167715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08878388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1188 0.23997 L -0.19383 -0.3848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6" y="-31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7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YOUNGLIONS18_BOARD_CMY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6509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7" name="Imagen 6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90" y="546515"/>
            <a:ext cx="10052304" cy="2471928"/>
          </a:xfrm>
          <a:prstGeom prst="rect">
            <a:avLst/>
          </a:prstGeom>
        </p:spPr>
      </p:pic>
      <p:pic>
        <p:nvPicPr>
          <p:cNvPr id="5" name="Imagen 4" descr="Captura de pantalla 2018-03-18 a las 3.55.58 p.m.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01" y="3018444"/>
            <a:ext cx="3273039" cy="1837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0000" endA="300" endPos="35000" dir="5400000" sy="-100000" algn="bl" rotWithShape="0"/>
          </a:effectLst>
        </p:spPr>
      </p:pic>
      <p:pic>
        <p:nvPicPr>
          <p:cNvPr id="9" name="Imagen 8" descr="NOTICIA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816" y="3358852"/>
            <a:ext cx="1824575" cy="1497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0000" endA="300" endPos="35000" dir="5400000" sy="-100000" algn="bl" rotWithShape="0"/>
          </a:effectLst>
        </p:spPr>
      </p:pic>
      <p:pic>
        <p:nvPicPr>
          <p:cNvPr id="13" name="Imagen 12" descr="NOTICIA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536" y="3452117"/>
            <a:ext cx="2512966" cy="1413544"/>
          </a:xfrm>
          <a:prstGeom prst="rect">
            <a:avLst/>
          </a:prstGeom>
          <a:effectLst>
            <a:reflection blurRad="6350" stA="20000" endA="300" endPos="35000" dir="5400000" sy="-100000" algn="bl" rotWithShape="0"/>
          </a:effectLst>
        </p:spPr>
      </p:pic>
      <p:pic>
        <p:nvPicPr>
          <p:cNvPr id="4" name="Imagen 3" descr="NOTICIA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35" y="4916341"/>
            <a:ext cx="1260051" cy="1389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0000" endA="300" endPos="35000" dir="5400000" sy="-100000" algn="bl" rotWithShape="0"/>
          </a:effectLst>
        </p:spPr>
      </p:pic>
      <p:pic>
        <p:nvPicPr>
          <p:cNvPr id="8" name="Imagen 7" descr="Noticia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4" y="4916799"/>
            <a:ext cx="2231737" cy="1255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0000" endA="300" endPos="35000" dir="5400000" sy="-100000" algn="bl" rotWithShape="0"/>
          </a:effectLst>
        </p:spPr>
      </p:pic>
      <p:pic>
        <p:nvPicPr>
          <p:cNvPr id="14" name="Imagen 13" descr="Noticia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4" y="4916798"/>
            <a:ext cx="1380828" cy="1522609"/>
          </a:xfrm>
          <a:prstGeom prst="rect">
            <a:avLst/>
          </a:prstGeom>
          <a:effectLst>
            <a:reflection blurRad="6350" stA="20000" endA="300" endPos="35000" dir="5400000" sy="-100000" algn="bl" rotWithShape="0"/>
          </a:effectLst>
        </p:spPr>
      </p:pic>
      <p:pic>
        <p:nvPicPr>
          <p:cNvPr id="15" name="Imagen 14" descr="NOTICIA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177" y="4916341"/>
            <a:ext cx="2470103" cy="1389432"/>
          </a:xfrm>
          <a:prstGeom prst="rect">
            <a:avLst/>
          </a:prstGeom>
          <a:effectLst>
            <a:reflection blurRad="6350" stA="20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050639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7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n 82" descr="YOUNGLIONS18_BOARD_CMY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6509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85" name="Imagen 84" descr="TIMELIN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92"/>
          <a:stretch/>
        </p:blipFill>
        <p:spPr>
          <a:xfrm>
            <a:off x="2778686" y="378878"/>
            <a:ext cx="9413315" cy="1067529"/>
          </a:xfrm>
          <a:prstGeom prst="rect">
            <a:avLst/>
          </a:prstGeom>
        </p:spPr>
      </p:pic>
      <p:pic>
        <p:nvPicPr>
          <p:cNvPr id="47" name="Imagen 46" descr="TI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64" y="1272547"/>
            <a:ext cx="10674096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6456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7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YOUNGLIONS18_BOARD_CMY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6509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2" name="Imagen 1" descr="TU VO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368" y="5327145"/>
            <a:ext cx="7207592" cy="1111140"/>
          </a:xfrm>
          <a:prstGeom prst="rect">
            <a:avLst/>
          </a:prstGeom>
        </p:spPr>
      </p:pic>
      <p:pic>
        <p:nvPicPr>
          <p:cNvPr id="5" name="Imagen 4" descr="RO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65" y="378878"/>
            <a:ext cx="8462436" cy="1067529"/>
          </a:xfrm>
          <a:prstGeom prst="rect">
            <a:avLst/>
          </a:prstGeom>
        </p:spPr>
      </p:pic>
      <p:pic>
        <p:nvPicPr>
          <p:cNvPr id="11" name="Imagen 10" descr="ROI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21" y="1904374"/>
            <a:ext cx="10539984" cy="30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0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</TotalTime>
  <Words>12</Words>
  <Application>Microsoft Macintosh PowerPoint</Application>
  <PresentationFormat>Personalizado</PresentationFormat>
  <Paragraphs>2</Paragraphs>
  <Slides>10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Sebastian Muñoz Perez</dc:creator>
  <cp:lastModifiedBy>Juan Sebastián Muñoz Pérez</cp:lastModifiedBy>
  <cp:revision>364</cp:revision>
  <dcterms:created xsi:type="dcterms:W3CDTF">2017-07-26T21:42:11Z</dcterms:created>
  <dcterms:modified xsi:type="dcterms:W3CDTF">2018-03-19T22:00:08Z</dcterms:modified>
</cp:coreProperties>
</file>