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FBF4372-743F-EC4F-A659-A120ABFC92C8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59"/>
  </p:normalViewPr>
  <p:slideViewPr>
    <p:cSldViewPr snapToGrid="0" snapToObjects="1">
      <p:cViewPr varScale="1">
        <p:scale>
          <a:sx n="128" d="100"/>
          <a:sy n="128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1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6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7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4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8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1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BF29D-47EA-6B4E-9482-E5E2F420CD4D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2A7DC-C06F-4B43-97BB-A3FB859B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98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26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YL_CASE_REGISTRADURIAREDS_OK_M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7497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308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326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</Words>
  <Application>Microsoft Macintosh PowerPoint</Application>
  <PresentationFormat>Widescreen</PresentationFormat>
  <Paragraphs>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2018-03-20T09:44:07Z</dcterms:created>
  <dcterms:modified xsi:type="dcterms:W3CDTF">2018-03-20T18:53:54Z</dcterms:modified>
</cp:coreProperties>
</file>