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4" r:id="rId1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/>
    <p:restoredTop sz="94645"/>
  </p:normalViewPr>
  <p:slideViewPr>
    <p:cSldViewPr snapToGrid="0" snapToObjects="1">
      <p:cViewPr>
        <p:scale>
          <a:sx n="105" d="100"/>
          <a:sy n="105" d="100"/>
        </p:scale>
        <p:origin x="2464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1E14E-35C9-0B4B-A4DF-0434CD149548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D73F5-ABE3-1B40-8524-46C0342BE6B0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051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1099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051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438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069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742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323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67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978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283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4691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70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A73C-98C2-0741-8F7B-51E06C59C295}" type="datetimeFigureOut">
              <a:rPr lang="es-ES_tradnl" smtClean="0"/>
              <a:t>19/3/18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930B7-54DD-6246-AAC9-D6F5E324503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193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4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91" y="0"/>
            <a:ext cx="9797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0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2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6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Arial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Camilo Romero Otero</dc:creator>
  <cp:lastModifiedBy>Luis Jorge Luna Triana</cp:lastModifiedBy>
  <cp:revision>10</cp:revision>
  <dcterms:created xsi:type="dcterms:W3CDTF">2018-03-19T03:35:19Z</dcterms:created>
  <dcterms:modified xsi:type="dcterms:W3CDTF">2018-03-19T23:53:18Z</dcterms:modified>
</cp:coreProperties>
</file>