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65" r:id="rId10"/>
    <p:sldId id="266" r:id="rId11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402" y="-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23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613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949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511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517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9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071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210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7606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12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7536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A41C8-7648-4AAE-9993-07E6728E6F99}" type="datetimeFigureOut">
              <a:rPr lang="es-CO" smtClean="0"/>
              <a:t>19/03/2018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7D72B-C3D8-4ED1-ADD4-3C62A790AF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394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7ECEF94-6F93-4A3C-96D4-DF40FCC18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3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6F42F4E-E4E1-4B07-B98A-CB349A9992F0}"/>
              </a:ext>
            </a:extLst>
          </p:cNvPr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C720DFC-BA51-4560-A1AD-EDB8162AE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25"/>
            <a:ext cx="10691813" cy="74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10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6D9678E-0004-4847-BA63-EC3B06B00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328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0D7BDA-A746-4CF9-97E6-A757737B0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" y="0"/>
            <a:ext cx="1069328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6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5D879F8-54EF-4D7B-BC96-BA3192925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28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6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5CDFFD-BE5D-4535-A63D-9F9EFA0CC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71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737A0F-71E0-4EE1-B3B5-29183C012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97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E5D34B-38C7-4ECA-9B1D-E392F62A3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71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ED588C-23B7-401C-BAD9-E9D4709A5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26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347EAF-B368-4277-9BF1-08F9C2366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30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0</Words>
  <Application>Microsoft Office PowerPoint</Application>
  <PresentationFormat>Personalizado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Mauricio Baquero Armengol</dc:creator>
  <cp:lastModifiedBy>Mauricio Baquero Armengol</cp:lastModifiedBy>
  <cp:revision>3</cp:revision>
  <dcterms:created xsi:type="dcterms:W3CDTF">2018-03-20T01:58:59Z</dcterms:created>
  <dcterms:modified xsi:type="dcterms:W3CDTF">2018-03-20T02:17:53Z</dcterms:modified>
</cp:coreProperties>
</file>