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B55A-00EE-4E90-B85D-D80A370435C6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952-69D2-47BF-8602-7211416C8B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B55A-00EE-4E90-B85D-D80A370435C6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952-69D2-47BF-8602-7211416C8B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1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B55A-00EE-4E90-B85D-D80A370435C6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952-69D2-47BF-8602-7211416C8B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8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B55A-00EE-4E90-B85D-D80A370435C6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952-69D2-47BF-8602-7211416C8B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0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B55A-00EE-4E90-B85D-D80A370435C6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952-69D2-47BF-8602-7211416C8B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0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B55A-00EE-4E90-B85D-D80A370435C6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952-69D2-47BF-8602-7211416C8B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B55A-00EE-4E90-B85D-D80A370435C6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952-69D2-47BF-8602-7211416C8B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8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B55A-00EE-4E90-B85D-D80A370435C6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952-69D2-47BF-8602-7211416C8B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9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B55A-00EE-4E90-B85D-D80A370435C6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952-69D2-47BF-8602-7211416C8B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7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B55A-00EE-4E90-B85D-D80A370435C6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952-69D2-47BF-8602-7211416C8B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4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B55A-00EE-4E90-B85D-D80A370435C6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B952-69D2-47BF-8602-7211416C8B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3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3B55A-00EE-4E90-B85D-D80A370435C6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1B952-69D2-47BF-8602-7211416C8B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4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6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7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5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0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20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</cp:revision>
  <dcterms:created xsi:type="dcterms:W3CDTF">2018-05-15T04:38:46Z</dcterms:created>
  <dcterms:modified xsi:type="dcterms:W3CDTF">2018-05-15T04:39:00Z</dcterms:modified>
</cp:coreProperties>
</file>