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theme/theme16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  <p:sldMasterId id="2147483655" r:id="rId2"/>
    <p:sldMasterId id="2147483902" r:id="rId3"/>
    <p:sldMasterId id="2147483909" r:id="rId4"/>
    <p:sldMasterId id="2147483938" r:id="rId5"/>
    <p:sldMasterId id="2147483950" r:id="rId6"/>
    <p:sldMasterId id="2147483965" r:id="rId7"/>
    <p:sldMasterId id="2147483986" r:id="rId8"/>
    <p:sldMasterId id="2147484001" r:id="rId9"/>
    <p:sldMasterId id="2147484016" r:id="rId10"/>
    <p:sldMasterId id="2147484038" r:id="rId11"/>
    <p:sldMasterId id="2147484055" r:id="rId12"/>
    <p:sldMasterId id="2147484093" r:id="rId13"/>
    <p:sldMasterId id="2147484104" r:id="rId14"/>
    <p:sldMasterId id="2147484119" r:id="rId15"/>
    <p:sldMasterId id="2147484134" r:id="rId16"/>
    <p:sldMasterId id="2147484136" r:id="rId17"/>
    <p:sldMasterId id="2147484141" r:id="rId18"/>
  </p:sldMasterIdLst>
  <p:notesMasterIdLst>
    <p:notesMasterId r:id="rId31"/>
  </p:notesMasterIdLst>
  <p:handoutMasterIdLst>
    <p:handoutMasterId r:id="rId32"/>
  </p:handoutMasterIdLst>
  <p:sldIdLst>
    <p:sldId id="678" r:id="rId19"/>
    <p:sldId id="680" r:id="rId20"/>
    <p:sldId id="681" r:id="rId21"/>
    <p:sldId id="682" r:id="rId22"/>
    <p:sldId id="683" r:id="rId23"/>
    <p:sldId id="684" r:id="rId24"/>
    <p:sldId id="685" r:id="rId25"/>
    <p:sldId id="686" r:id="rId26"/>
    <p:sldId id="687" r:id="rId27"/>
    <p:sldId id="689" r:id="rId28"/>
    <p:sldId id="690" r:id="rId29"/>
    <p:sldId id="691" r:id="rId30"/>
  </p:sldIdLst>
  <p:sldSz cx="9144000" cy="5143500" type="screen16x9"/>
  <p:notesSz cx="6858000" cy="9144000"/>
  <p:defaultTextStyle>
    <a:defPPr>
      <a:defRPr lang="en-US"/>
    </a:defPPr>
    <a:lvl1pPr marL="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947F"/>
    <a:srgbClr val="9E9E9E"/>
    <a:srgbClr val="F5F3EE"/>
    <a:srgbClr val="8F1738"/>
    <a:srgbClr val="CE193F"/>
    <a:srgbClr val="310E2E"/>
    <a:srgbClr val="491133"/>
    <a:srgbClr val="691235"/>
    <a:srgbClr val="3C9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0" autoAdjust="0"/>
    <p:restoredTop sz="94309" autoAdjust="0"/>
  </p:normalViewPr>
  <p:slideViewPr>
    <p:cSldViewPr snapToGrid="0" snapToObjects="1">
      <p:cViewPr varScale="1">
        <p:scale>
          <a:sx n="147" d="100"/>
          <a:sy n="147" d="100"/>
        </p:scale>
        <p:origin x="-108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o.cristancho\AppData\Local\Microsoft\Windows\Temporary%20Internet%20Files\Content.Outlook\6PK7I2ZJ\Emisoras%20Bogot&#225;%20Rank%2010-05-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Resultados!$G$126</c:f>
              <c:strCache>
                <c:ptCount val="1"/>
                <c:pt idx="0">
                  <c:v>Reach</c:v>
                </c:pt>
              </c:strCache>
            </c:strRef>
          </c:tx>
          <c:marker>
            <c:symbol val="none"/>
          </c:marker>
          <c:dLbls>
            <c:dLbl>
              <c:idx val="0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Resultados!$F$127:$F$129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Resultados!$G$127:$G$129</c:f>
              <c:numCache>
                <c:formatCode>0%</c:formatCode>
                <c:ptCount val="3"/>
                <c:pt idx="0">
                  <c:v>0.32</c:v>
                </c:pt>
                <c:pt idx="1">
                  <c:v>0.47</c:v>
                </c:pt>
                <c:pt idx="2">
                  <c:v>0.56000000000000005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2076672"/>
        <c:axId val="41701888"/>
      </c:lineChart>
      <c:catAx>
        <c:axId val="242076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701888"/>
        <c:crosses val="autoZero"/>
        <c:auto val="1"/>
        <c:lblAlgn val="ctr"/>
        <c:lblOffset val="100"/>
        <c:noMultiLvlLbl val="0"/>
      </c:catAx>
      <c:valAx>
        <c:axId val="417018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420766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5FB55-B29C-E64F-9836-20AC2F8F85F9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47D50-4FFE-7641-A954-23E2033AA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9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F74E2-5A7F-1E44-961C-0D348884421F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778C0-48E5-4C4F-99F4-3CE5540B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42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457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Hacer </a:t>
            </a:r>
            <a:r>
              <a:rPr lang="es-CO" dirty="0" err="1" smtClean="0"/>
              <a:t>imagenes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78C0-48E5-4C4F-99F4-3CE5540B96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3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78C0-48E5-4C4F-99F4-3CE5540B96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78C0-48E5-4C4F-99F4-3CE5540B96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3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778C0-48E5-4C4F-99F4-3CE5540B96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Lionel%20Alphonse/Desktop/BJ1149%20Initiative%20-%20Rebranding/Workbench/PPT%20Template/INI%20Final%20Assets/Tools/Grey%20Blue/Initiative_Tools_GreyBlue_Interview.png" TargetMode="External"/><Relationship Id="rId13" Type="http://schemas.openxmlformats.org/officeDocument/2006/relationships/image" Target="file://localhost/Users/Lionel%20Alphonse/Desktop/BJ1149%20Initiative%20-%20Rebranding/Workbench/PPT%20Template/INI%20Final%20Assets/Tools/Grey%20Blue/Initiative_Tools_GreyBlue_Tattoo.png" TargetMode="External"/><Relationship Id="rId3" Type="http://schemas.openxmlformats.org/officeDocument/2006/relationships/image" Target="file://localhost/Users/Lionel%20Alphonse/Desktop/BJ1149%20Initiative%20-%20Rebranding/Workbench/PPT%20Template/INI%20Final%20Assets/Tools/Grey%20Blue/Initiative_Tools_GreyBlue_Contributors.png" TargetMode="External"/><Relationship Id="rId7" Type="http://schemas.openxmlformats.org/officeDocument/2006/relationships/image" Target="../media/image35.png"/><Relationship Id="rId12" Type="http://schemas.openxmlformats.org/officeDocument/2006/relationships/image" Target="file://localhost/Users/Lionel%20Alphonse/Desktop/BJ1149%20Initiative%20-%20Rebranding/Workbench/PPT%20Template/INI%20Final%20Assets/Tools/Grey%20Blue/Initiative_Tools_GreyBlue_Spy.png" TargetMode="External"/><Relationship Id="rId17" Type="http://schemas.openxmlformats.org/officeDocument/2006/relationships/image" Target="file://localhost/Users/Lionel%20Alphonse/Desktop/BJ1149%20Initiative%20-%20Rebranding/Workbench/PPT%20Template/INI%20Final%20Assets/Tools/Grey%20Blue/Initiative_Tools_GreyBlue_BrandHeat.png" TargetMode="External"/><Relationship Id="rId2" Type="http://schemas.openxmlformats.org/officeDocument/2006/relationships/image" Target="../media/image34.png"/><Relationship Id="rId16" Type="http://schemas.openxmlformats.org/officeDocument/2006/relationships/image" Target="file://localhost/Users/Lionel%20Alphonse/Desktop/BJ1149%20Initiative%20-%20Rebranding/Workbench/PPT%20Template/INI%20Final%20Assets/Tools/Grey%20Blue/Initiative_Tools_GreyBlue_Motherboard.png" TargetMode="External"/><Relationship Id="rId1" Type="http://schemas.openxmlformats.org/officeDocument/2006/relationships/slideMaster" Target="../slideMasters/slideMaster11.xml"/><Relationship Id="rId6" Type="http://schemas.openxmlformats.org/officeDocument/2006/relationships/image" Target="file://localhost/Users/Lionel%20Alphonse/Desktop/BJ1149%20Initiative%20-%20Rebranding/Workbench/PPT%20Template/INI%20Final%20Assets/Tools/Grey%20Blue/Initiative_Tools_GreyBlue_Infinity.png" TargetMode="External"/><Relationship Id="rId11" Type="http://schemas.openxmlformats.org/officeDocument/2006/relationships/image" Target="../media/image37.png"/><Relationship Id="rId5" Type="http://schemas.openxmlformats.org/officeDocument/2006/relationships/image" Target="file://localhost/Users/Lionel%20Alphonse/Desktop/BJ1149%20Initiative%20-%20Rebranding/Workbench/PPT%20Template/INI%20Final%20Assets/Tools/Grey%20Blue/Initiative_Tools_GreyBlue_Heart.png" TargetMode="External"/><Relationship Id="rId15" Type="http://schemas.openxmlformats.org/officeDocument/2006/relationships/image" Target="../media/image38.png"/><Relationship Id="rId10" Type="http://schemas.openxmlformats.org/officeDocument/2006/relationships/image" Target="file://localhost/Users/Lionel%20Alphonse/Desktop/BJ1149%20Initiative%20-%20Rebranding/Workbench/PPT%20Template/INI%20Final%20Assets/Tools/Grey%20Blue/Initiative_Tools_GreyBlue_Ripple.png" TargetMode="External"/><Relationship Id="rId4" Type="http://schemas.openxmlformats.org/officeDocument/2006/relationships/image" Target="file://localhost/Users/Lionel%20Alphonse/Desktop/BJ1149%20Initiative%20-%20Rebranding/Workbench/PPT%20Template/INI%20Final%20Assets/Tools/Grey%20Blue/Initiative_Tools_GreyBlue_CoolTool.png" TargetMode="External"/><Relationship Id="rId9" Type="http://schemas.openxmlformats.org/officeDocument/2006/relationships/image" Target="file://localhost/Users/Lionel%20Alphonse/Desktop/BJ1149%20Initiative%20-%20Rebranding/Workbench/PPT%20Template/INI%20Final%20Assets/Tools/Grey%20Blue/Initiative_Tools_GreyBlue_Recode.png" TargetMode="External"/><Relationship Id="rId14" Type="http://schemas.openxmlformats.org/officeDocument/2006/relationships/image" Target="file://localhost/Users/Lionel%20Alphonse/Desktop/BJ1149%20Initiative%20-%20Rebranding/Workbench/PPT%20Template/INI%20Final%20Assets/Tools/Grey%20Blue/Initiative_Tools_GreyBlue_Accelerator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microsoft.com/office/2007/relationships/hdphoto" Target="../media/hdphoto9.wdp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67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2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5.emf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Hello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ThankYou.png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Agenda.png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ThankYou.png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InTheRoom2.png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Lionel%20Alphonse/Desktop/BJ1149%20Initiative%20-%20Rebranding/Workbench/PPT%20Template/INI%20Final%20Assets/Tools/Grey%20Blue/Initiative_Tools_GreyBlue_Interview.png" TargetMode="External"/><Relationship Id="rId13" Type="http://schemas.openxmlformats.org/officeDocument/2006/relationships/image" Target="file://localhost/Users/Lionel%20Alphonse/Desktop/BJ1149%20Initiative%20-%20Rebranding/Workbench/PPT%20Template/INI%20Final%20Assets/Tools/Grey%20Blue/Initiative_Tools_GreyBlue_Spy.png" TargetMode="External"/><Relationship Id="rId18" Type="http://schemas.openxmlformats.org/officeDocument/2006/relationships/image" Target="file://localhost/Users/Lionel%20Alphonse/Desktop/BJ1149%20Initiative%20-%20Rebranding/Workbench/PPT%20Template/INI%20Final%20Assets/Tools/Grey%20Blue/Initiative_Tools_GreyBlue_BrandHeat.png" TargetMode="External"/><Relationship Id="rId3" Type="http://schemas.openxmlformats.org/officeDocument/2006/relationships/image" Target="file://localhost/Users/Lionel%20Alphonse/Desktop/BJ1149%20Initiative%20-%20Rebranding/Workbench/PPT%20Template/INI%20Final%20Assets/Tools/Grey%20Blue/Initiative_Tools_GreyBlue_Contributors.png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file://localhost/Users/Lionel%20Alphonse/Desktop/BJ1149%20Initiative%20-%20Rebranding/Workbench/PPT%20Template/INI%20Final%20Assets/Tools/Grey%20Blue/Initiative_Tools_GreyBlue_Motherboard.png" TargetMode="External"/><Relationship Id="rId2" Type="http://schemas.openxmlformats.org/officeDocument/2006/relationships/image" Target="../media/image34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file://localhost/Users/Lionel%20Alphonse/Desktop/BJ1149%20Initiative%20-%20Rebranding/Workbench/PPT%20Template/INI%20Final%20Assets/Tools/Grey%20Blue/Initiative_Tools_GreyBlue_Infinity.png" TargetMode="External"/><Relationship Id="rId11" Type="http://schemas.openxmlformats.org/officeDocument/2006/relationships/image" Target="file://localhost/Users/Lionel%20Alphonse/Desktop/BJ1149%20Initiative%20-%20Rebranding/Workbench/PPT%20Template/INI%20Final%20Assets/Tools/Grey%20Blue/Initiative_Tools_GreyBlue_Ripple.png" TargetMode="External"/><Relationship Id="rId5" Type="http://schemas.openxmlformats.org/officeDocument/2006/relationships/image" Target="file://localhost/Users/Lionel%20Alphonse/Desktop/BJ1149%20Initiative%20-%20Rebranding/Workbench/PPT%20Template/INI%20Final%20Assets/Tools/Grey%20Blue/Initiative_Tools_GreyBlue_Heart.png" TargetMode="External"/><Relationship Id="rId15" Type="http://schemas.openxmlformats.org/officeDocument/2006/relationships/image" Target="file://localhost/Users/Lionel%20Alphonse/Desktop/BJ1149%20Initiative%20-%20Rebranding/Workbench/PPT%20Template/INI%20Final%20Assets/Tools/Grey%20Blue/Initiative_Tools_GreyBlue_Accelerator.png" TargetMode="External"/><Relationship Id="rId10" Type="http://schemas.openxmlformats.org/officeDocument/2006/relationships/image" Target="../media/image36.png"/><Relationship Id="rId4" Type="http://schemas.openxmlformats.org/officeDocument/2006/relationships/image" Target="file://localhost/Users/Lionel%20Alphonse/Desktop/BJ1149%20Initiative%20-%20Rebranding/Workbench/PPT%20Template/INI%20Final%20Assets/Tools/Grey%20Blue/Initiative_Tools_GreyBlue_CoolTool.png" TargetMode="External"/><Relationship Id="rId9" Type="http://schemas.openxmlformats.org/officeDocument/2006/relationships/image" Target="file://localhost/Users/Lionel%20Alphonse/Desktop/BJ1149%20Initiative%20-%20Rebranding/Workbench/PPT%20Template/INI%20Final%20Assets/Tools/Grey%20Blue/Initiative_Tools_GreyBlue_Recode.png" TargetMode="External"/><Relationship Id="rId14" Type="http://schemas.openxmlformats.org/officeDocument/2006/relationships/image" Target="file://localhost/Users/Lionel%20Alphonse/Desktop/BJ1149%20Initiative%20-%20Rebranding/Workbench/PPT%20Template/INI%20Final%20Assets/Tools/Grey%20Blue/Initiative_Tools_GreyBlue_Tattoo.png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file://localhost/Users/Lionel%20Alphonse/Desktop/BJ1149%20Initiative%20-%20Rebranding/Workbench/PPT%20Template/INI%20Final%20Assets/Tools/Grey%20Blue/Initiative_Tools_GreyBlue_Recode.png" TargetMode="External"/><Relationship Id="rId18" Type="http://schemas.openxmlformats.org/officeDocument/2006/relationships/image" Target="../media/image46.png"/><Relationship Id="rId3" Type="http://schemas.openxmlformats.org/officeDocument/2006/relationships/image" Target="file://localhost/Users/Lionel%20Alphonse/Desktop/BJ1149%20Initiative%20-%20Rebranding/Workbench/PPT%20Template/INI%20Final%20Assets/Tools/Grey%20Blue/Initiative_Tools_GreyBlue_Contributors.png" TargetMode="External"/><Relationship Id="rId21" Type="http://schemas.openxmlformats.org/officeDocument/2006/relationships/image" Target="file://localhost/Users/Lionel%20Alphonse/Desktop/BJ1149%20Initiative%20-%20Rebranding/Workbench/PPT%20Template/INI%20Final%20Assets/Tools/Grey%20Blue/Initiative_Tools_GreyBlue_Accelerator.png" TargetMode="External"/><Relationship Id="rId7" Type="http://schemas.openxmlformats.org/officeDocument/2006/relationships/image" Target="file://localhost/Users/Lionel%20Alphonse/Desktop/BJ1149%20Initiative%20-%20Rebranding/Workbench/PPT%20Template/INI%20Final%20Assets/Tools/Grey%20Blue/Initiative_Tools_GreyBlue_Heart.png" TargetMode="External"/><Relationship Id="rId12" Type="http://schemas.openxmlformats.org/officeDocument/2006/relationships/image" Target="../media/image44.png"/><Relationship Id="rId17" Type="http://schemas.openxmlformats.org/officeDocument/2006/relationships/image" Target="file://localhost/Users/Lionel%20Alphonse/Desktop/BJ1149%20Initiative%20-%20Rebranding/Workbench/PPT%20Template/INI%20Final%20Assets/Tools/Grey%20Blue/Initiative_Tools_GreyBlue_Spy.png" TargetMode="External"/><Relationship Id="rId25" Type="http://schemas.openxmlformats.org/officeDocument/2006/relationships/image" Target="file://localhost/Users/Lionel%20Alphonse/Desktop/BJ1149%20Initiative%20-%20Rebranding/Workbench/PPT%20Template/INI%20Final%20Assets/Tools/Grey%20Blue/Initiative_Tools_GreyBlue_BrandHeat.png" TargetMode="External"/><Relationship Id="rId2" Type="http://schemas.openxmlformats.org/officeDocument/2006/relationships/image" Target="../media/image39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1.png"/><Relationship Id="rId11" Type="http://schemas.openxmlformats.org/officeDocument/2006/relationships/image" Target="file://localhost/Users/Lionel%20Alphonse/Desktop/BJ1149%20Initiative%20-%20Rebranding/Workbench/PPT%20Template/INI%20Final%20Assets/Tools/Grey%20Blue/Initiative_Tools_GreyBlue_Interview.png" TargetMode="External"/><Relationship Id="rId24" Type="http://schemas.openxmlformats.org/officeDocument/2006/relationships/image" Target="../media/image49.png"/><Relationship Id="rId5" Type="http://schemas.openxmlformats.org/officeDocument/2006/relationships/image" Target="file://localhost/Users/Lionel%20Alphonse/Desktop/BJ1149%20Initiative%20-%20Rebranding/Workbench/PPT%20Template/INI%20Final%20Assets/Tools/Grey%20Blue/Initiative_Tools_GreyBlue_CoolTool.png" TargetMode="External"/><Relationship Id="rId15" Type="http://schemas.openxmlformats.org/officeDocument/2006/relationships/image" Target="file://localhost/Users/Lionel%20Alphonse/Desktop/BJ1149%20Initiative%20-%20Rebranding/Workbench/PPT%20Template/INI%20Final%20Assets/Tools/Grey%20Blue/Initiative_Tools_GreyBlue_Ripple.png" TargetMode="External"/><Relationship Id="rId23" Type="http://schemas.openxmlformats.org/officeDocument/2006/relationships/image" Target="file://localhost/Users/Lionel%20Alphonse/Desktop/BJ1149%20Initiative%20-%20Rebranding/Workbench/PPT%20Template/INI%20Final%20Assets/Tools/Grey%20Blue/Initiative_Tools_GreyBlue_Motherboard.png" TargetMode="External"/><Relationship Id="rId10" Type="http://schemas.openxmlformats.org/officeDocument/2006/relationships/image" Target="../media/image43.png"/><Relationship Id="rId19" Type="http://schemas.openxmlformats.org/officeDocument/2006/relationships/image" Target="file://localhost/Users/Lionel%20Alphonse/Desktop/BJ1149%20Initiative%20-%20Rebranding/Workbench/PPT%20Template/INI%20Final%20Assets/Tools/Grey%20Blue/Initiative_Tools_GreyBlue_Tattoo.png" TargetMode="External"/><Relationship Id="rId4" Type="http://schemas.openxmlformats.org/officeDocument/2006/relationships/image" Target="../media/image40.png"/><Relationship Id="rId9" Type="http://schemas.openxmlformats.org/officeDocument/2006/relationships/image" Target="file://localhost/Users/Lionel%20Alphonse/Desktop/BJ1149%20Initiative%20-%20Rebranding/Workbench/PPT%20Template/INI%20Final%20Assets/Tools/Grey%20Blue/Initiative_Tools_GreyBlue_Infinity.png" TargetMode="External"/><Relationship Id="rId14" Type="http://schemas.openxmlformats.org/officeDocument/2006/relationships/image" Target="../media/image36.png"/><Relationship Id="rId22" Type="http://schemas.openxmlformats.org/officeDocument/2006/relationships/image" Target="../media/image48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Agenda.png" TargetMode="External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ionel%20Alphonse/Desktop/BJ1149%20Initiative%20-%20Rebranding/Workbench/PPT%20Template/INI%20Final%20Assets/Big%20Type/INI__ThankYou.png" TargetMode="External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342900"/>
            <a:ext cx="2950369" cy="1200150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986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 marL="171434" indent="-171434">
              <a:buFont typeface="Courier New" panose="02070309020205020404" pitchFamily="49" charset="0"/>
              <a:buChar char="o"/>
              <a:defRPr sz="1200"/>
            </a:lvl1pPr>
            <a:lvl2pPr marL="514298" indent="-171434">
              <a:buFont typeface="Courier New" panose="02070309020205020404" pitchFamily="49" charset="0"/>
              <a:buChar char="o"/>
              <a:defRPr sz="1100"/>
            </a:lvl2pPr>
            <a:lvl3pPr marL="857165" indent="-171434">
              <a:buFont typeface="Courier New" panose="02070309020205020404" pitchFamily="49" charset="0"/>
              <a:buChar char="o"/>
              <a:defRPr sz="1100"/>
            </a:lvl3pPr>
            <a:lvl4pPr marL="1200030" indent="-171434">
              <a:buFont typeface="Courier New" panose="02070309020205020404" pitchFamily="49" charset="0"/>
              <a:buChar char="o"/>
              <a:defRPr sz="900"/>
            </a:lvl4pPr>
            <a:lvl5pPr marL="1542896" indent="-171434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5609358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4716399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019575"/>
            <a:ext cx="3868340" cy="617935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5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637510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9575"/>
            <a:ext cx="3887391" cy="617935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5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637510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8701834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0936185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2"/>
            <a:ext cx="3657600" cy="3435351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6454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7" y="3403597"/>
            <a:ext cx="2269067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206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9" y="3191928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2" y="2858000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71" y="3403597"/>
            <a:ext cx="2269067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21" y="3191928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5" y="2858000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4" y="3403597"/>
            <a:ext cx="2269067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4" y="3191928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787" y="2858000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</p:spTree>
    <p:extLst>
      <p:ext uri="{BB962C8B-B14F-4D97-AF65-F5344CB8AC3E}">
        <p14:creationId xmlns:p14="http://schemas.microsoft.com/office/powerpoint/2010/main" val="41407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3"/>
            <a:ext cx="2343480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206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2"/>
            <a:ext cx="2343480" cy="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5" y="2893049"/>
            <a:ext cx="1660435" cy="1765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6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5" y="1071720"/>
            <a:ext cx="2343481" cy="1629151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3"/>
            <a:ext cx="2343480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2"/>
            <a:ext cx="2343480" cy="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9" y="2893049"/>
            <a:ext cx="1660435" cy="1765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9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8" y="1071720"/>
            <a:ext cx="2343481" cy="1629151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9" y="3132653"/>
            <a:ext cx="2343480" cy="100753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9" y="4248152"/>
            <a:ext cx="2343480" cy="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3" y="2893049"/>
            <a:ext cx="1660435" cy="1765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24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23" y="1071720"/>
            <a:ext cx="2343481" cy="1629151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31842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5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206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2" y="3899398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5" y="3899398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82854" y="3899398"/>
            <a:ext cx="1660435" cy="211596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5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18278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5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23796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5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498808" y="4454683"/>
            <a:ext cx="8137104" cy="67313"/>
            <a:chOff x="498808" y="1001394"/>
            <a:chExt cx="8137104" cy="67313"/>
          </a:xfrm>
        </p:grpSpPr>
        <p:sp>
          <p:nvSpPr>
            <p:cNvPr id="28" name="Oval 27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9" name="Group 28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30" name="Oval 2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54"/>
                <a:endParaRPr lang="en-US" sz="1900" dirty="0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31" name="Straight Connector 30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138367" y="448739"/>
            <a:ext cx="3251596" cy="5982047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7650" y="1109132"/>
            <a:ext cx="3825819" cy="1947333"/>
          </a:xfrm>
        </p:spPr>
        <p:txBody>
          <a:bodyPr wrap="square" lIns="0" tIns="0" rIns="0" bIns="0" anchor="t" anchorCtr="0">
            <a:noAutofit/>
          </a:bodyPr>
          <a:lstStyle>
            <a:lvl1pPr marL="0" marR="0" indent="0" algn="l" defTabSz="457154" rtl="0" eaLnBrk="1" fontAlgn="auto" latinLnBrk="0" hangingPunct="1">
              <a:lnSpc>
                <a:spcPts val="5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 spc="131" baseline="0">
                <a:solidFill>
                  <a:schemeClr val="tx1"/>
                </a:solidFill>
                <a:latin typeface="League Gothic"/>
              </a:defRPr>
            </a:lvl1pPr>
            <a:lvl2pPr>
              <a:defRPr sz="1500" cap="all">
                <a:solidFill>
                  <a:schemeClr val="accent2"/>
                </a:solidFill>
                <a:latin typeface="League Gothic"/>
              </a:defRPr>
            </a:lvl2pPr>
            <a:lvl3pPr>
              <a:defRPr sz="1500" cap="all">
                <a:solidFill>
                  <a:schemeClr val="accent2"/>
                </a:solidFill>
                <a:latin typeface="League Gothic"/>
              </a:defRPr>
            </a:lvl3pPr>
            <a:lvl4pPr>
              <a:defRPr sz="1500" cap="all">
                <a:solidFill>
                  <a:schemeClr val="accent2"/>
                </a:solidFill>
                <a:latin typeface="League Gothic"/>
              </a:defRPr>
            </a:lvl4pPr>
            <a:lvl5pPr>
              <a:defRPr sz="15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</a:t>
            </a:r>
            <a:endParaRPr lang="en-US" dirty="0"/>
          </a:p>
          <a:p>
            <a:pPr lvl="0"/>
            <a:r>
              <a:rPr lang="en-US" dirty="0" err="1"/>
              <a:t>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538986" y="1092199"/>
            <a:ext cx="2419683" cy="4292603"/>
          </a:xfrm>
          <a:prstGeom prst="rect">
            <a:avLst/>
          </a:prstGeom>
          <a:solidFill>
            <a:srgbClr val="4FBCE6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45305" y="3733550"/>
            <a:ext cx="1411268" cy="564573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54" indent="0">
              <a:buNone/>
              <a:defRPr/>
            </a:lvl2pPr>
            <a:lvl3pPr marL="914310" indent="0">
              <a:buNone/>
              <a:defRPr/>
            </a:lvl3pPr>
            <a:lvl4pPr marL="1371464" indent="0">
              <a:buNone/>
              <a:defRPr/>
            </a:lvl4pPr>
            <a:lvl5pPr marL="1828619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7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00895" y="529339"/>
            <a:ext cx="1542223" cy="278923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INITIATIVE TOOLS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43" y="2593901"/>
            <a:ext cx="1450644" cy="7253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19" y="3741981"/>
            <a:ext cx="1450644" cy="7253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467" y="2591361"/>
            <a:ext cx="1450644" cy="7253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5" y="1397561"/>
            <a:ext cx="1450644" cy="7253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20" y="3881681"/>
            <a:ext cx="725323" cy="7253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5" y="1402641"/>
            <a:ext cx="1450644" cy="7253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5" y="3741981"/>
            <a:ext cx="1450644" cy="7253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62" y="2684781"/>
            <a:ext cx="599440" cy="599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5" y="2596441"/>
            <a:ext cx="1450644" cy="7253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595" y="3741981"/>
            <a:ext cx="1450644" cy="7253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781" y="1348640"/>
            <a:ext cx="965403" cy="9654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7" r:link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20" y="1412801"/>
            <a:ext cx="725323" cy="7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794324" y="3567139"/>
            <a:ext cx="1552395" cy="621030"/>
          </a:xfrm>
          <a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66" indent="0">
              <a:buFontTx/>
              <a:buNone/>
              <a:defRPr/>
            </a:lvl2pPr>
            <a:lvl3pPr marL="914333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705512"/>
            <a:ext cx="451248" cy="438728"/>
          </a:xfrm>
          <a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  <a:lvl2pPr marL="457166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333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98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66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254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90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5" y="342903"/>
            <a:ext cx="2950369" cy="1200151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740573"/>
            <a:ext cx="4629151" cy="3655219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28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527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ff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803397"/>
            <a:ext cx="3657600" cy="2616200"/>
          </a:xfrm>
        </p:spPr>
        <p:txBody>
          <a:bodyPr lIns="0" tIns="0" rIns="0" bIns="0">
            <a:noAutofit/>
          </a:bodyPr>
          <a:lstStyle>
            <a:lvl1pPr>
              <a:lnSpc>
                <a:spcPct val="140000"/>
              </a:lnSpc>
              <a:spcBef>
                <a:spcPts val="0"/>
              </a:spcBef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5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5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73658" y="529339"/>
            <a:ext cx="1796871" cy="280607"/>
          </a:xfrm>
          <a:solidFill>
            <a:schemeClr val="bg2"/>
          </a:solidFill>
        </p:spPr>
        <p:txBody>
          <a:bodyPr wrap="none" lIns="143986" rIns="143986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  <a:latin typeface="League Gothic" pitchFamily="50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457203" y="4720776"/>
            <a:ext cx="3880511" cy="29458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55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lIns="91317" tIns="45664" rIns="91317" bIns="45664"/>
          <a:lstStyle/>
          <a:p>
            <a:pPr defTabSz="684945"/>
            <a:fld id="{9F4D2811-2804-324D-9975-D9F6628998DC}" type="datetimeFigureOut">
              <a:rPr lang="en-US" smtClean="0">
                <a:solidFill>
                  <a:srgbClr val="000000"/>
                </a:solidFill>
                <a:latin typeface="Goudy Old Style"/>
              </a:rPr>
              <a:pPr defTabSz="684945"/>
              <a:t>5/14/2018</a:t>
            </a:fld>
            <a:endParaRPr lang="en-US">
              <a:solidFill>
                <a:srgbClr val="000000"/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912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4945"/>
            <a:fld id="{8CF0A146-CC1A-674E-858A-DD0750C44A3A}" type="slidenum">
              <a:rPr lang="en-US" smtClean="0">
                <a:solidFill>
                  <a:srgbClr val="000000"/>
                </a:solidFill>
              </a:rPr>
              <a:pPr defTabSz="684945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"/>
            <a:ext cx="9144000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4" rIns="91317" bIns="45664" rtlCol="0" anchor="ctr"/>
          <a:lstStyle/>
          <a:p>
            <a:pPr algn="ctr" defTabSz="684945"/>
            <a:endParaRPr lang="en-US" sz="1400">
              <a:solidFill>
                <a:srgbClr val="FFFFFF"/>
              </a:solidFill>
              <a:latin typeface="Goudy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13" y="3757961"/>
            <a:ext cx="1783176" cy="732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615" y="898541"/>
            <a:ext cx="646772" cy="646773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070060" y="1866078"/>
            <a:ext cx="5003935" cy="923330"/>
          </a:xfrm>
          <a:noFill/>
        </p:spPr>
        <p:txBody>
          <a:bodyPr/>
          <a:lstStyle>
            <a:lvl1pPr>
              <a:defRPr sz="5400" spc="450">
                <a:solidFill>
                  <a:schemeClr val="accent2"/>
                </a:solidFill>
                <a:effectLst>
                  <a:outerShdw blurRad="101600" dist="76200" dir="2700000" sx="101000" sy="101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332516" y="1420864"/>
            <a:ext cx="450416" cy="215331"/>
          </a:xfrm>
        </p:spPr>
        <p:txBody>
          <a:bodyPr wrap="none">
            <a:sp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0096682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5" y="2133376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League Gothic Regular"/>
                <a:cs typeface="League Gothic Regular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 rot="10800000">
            <a:off x="5194307" y="4078812"/>
            <a:ext cx="2011009" cy="67313"/>
            <a:chOff x="498808" y="4448175"/>
            <a:chExt cx="2011009" cy="67313"/>
          </a:xfrm>
        </p:grpSpPr>
        <p:sp>
          <p:nvSpPr>
            <p:cNvPr id="40" name="Oval 3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2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10800000">
            <a:off x="2042626" y="995389"/>
            <a:ext cx="5162684" cy="67313"/>
            <a:chOff x="498808" y="4448175"/>
            <a:chExt cx="5162684" cy="67313"/>
          </a:xfrm>
        </p:grpSpPr>
        <p:sp>
          <p:nvSpPr>
            <p:cNvPr id="43" name="Oval 42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2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rot="10800000" flipH="1">
              <a:off x="626924" y="4479925"/>
              <a:ext cx="503456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 userDrawn="1"/>
        </p:nvSpPr>
        <p:spPr>
          <a:xfrm>
            <a:off x="1902948" y="995389"/>
            <a:ext cx="67313" cy="673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7" tIns="45664" rIns="91317" bIns="45664" rtlCol="0" anchor="ctr"/>
          <a:lstStyle/>
          <a:p>
            <a:pPr algn="ctr" defTabSz="456621"/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902930" y="4078812"/>
            <a:ext cx="2011009" cy="67313"/>
            <a:chOff x="498808" y="4448175"/>
            <a:chExt cx="2011009" cy="67313"/>
          </a:xfrm>
        </p:grpSpPr>
        <p:sp>
          <p:nvSpPr>
            <p:cNvPr id="55" name="Oval 5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2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56" name="Straight Connector 55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26" y="3924149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6621" indent="0">
              <a:buNone/>
              <a:defRPr/>
            </a:lvl2pPr>
            <a:lvl3pPr marL="913246" indent="0">
              <a:buNone/>
              <a:defRPr/>
            </a:lvl3pPr>
            <a:lvl4pPr marL="1369863" indent="0">
              <a:buNone/>
              <a:defRPr/>
            </a:lvl4pPr>
            <a:lvl5pPr marL="1826486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178578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92" y="637590"/>
            <a:ext cx="8144847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51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51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93755" y="529358"/>
            <a:ext cx="1756693" cy="277426"/>
          </a:xfrm>
          <a:solidFill>
            <a:schemeClr val="bg2"/>
          </a:solidFill>
        </p:spPr>
        <p:txBody>
          <a:bodyPr wrap="none" lIns="107852" rIns="107852" anchor="t" anchorCtr="0">
            <a:spAutoFit/>
          </a:bodyPr>
          <a:lstStyle>
            <a:lvl1pPr marL="0" algn="ctr">
              <a:lnSpc>
                <a:spcPts val="2140"/>
              </a:lnSpc>
              <a:defRPr sz="19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7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28"/>
            <a:ext cx="345378" cy="110072"/>
          </a:xfrm>
        </p:spPr>
        <p:txBody>
          <a:bodyPr/>
          <a:lstStyle/>
          <a:p>
            <a:fld id="{1A0544F1-ADB6-114F-BF61-202ACE2BA9C9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5173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eca_roj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" y="4591090"/>
            <a:ext cx="9142093" cy="5524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8972" y="108695"/>
            <a:ext cx="8607131" cy="72261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8606" y="4767264"/>
            <a:ext cx="3946562" cy="273844"/>
          </a:xfrm>
          <a:prstGeom prst="rect">
            <a:avLst/>
          </a:prstGeom>
        </p:spPr>
        <p:txBody>
          <a:bodyPr lIns="71197" tIns="35599" rIns="71197" bIns="35599"/>
          <a:lstStyle/>
          <a:p>
            <a:pPr algn="ctr" defTabSz="321170" hangingPunct="0"/>
            <a:r>
              <a:rPr lang="es-ES_tradnl" sz="19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Mattel Confidential Information. Do Not Distribute. May contain trade secrets. © 2015 Mattel, Inc. All Rights Reserved.</a:t>
            </a:r>
            <a:endParaRPr lang="es-ES_tradnl" sz="1900" kern="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44599" y="4703871"/>
            <a:ext cx="108604" cy="126893"/>
          </a:xfrm>
        </p:spPr>
        <p:txBody>
          <a:bodyPr tIns="35599" bIns="35599"/>
          <a:lstStyle/>
          <a:p>
            <a:fld id="{B605B63C-7E51-BF43-833D-6D16E1537CAE}" type="slidenum">
              <a:rPr lang="es-ES_tradnl" smtClean="0">
                <a:solidFill>
                  <a:srgbClr val="000000"/>
                </a:solidFill>
              </a:rPr>
              <a:pPr/>
              <a:t>‹#›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7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54069" y="2044382"/>
            <a:ext cx="3516241" cy="1214370"/>
          </a:xfrm>
          <a:prstGeom prst="rect">
            <a:avLst/>
          </a:prstGeom>
        </p:spPr>
        <p:txBody>
          <a:bodyPr/>
          <a:lstStyle>
            <a:lvl1pPr algn="l">
              <a:defRPr sz="2300" b="0">
                <a:solidFill>
                  <a:srgbClr val="FFFFFF"/>
                </a:solidFill>
                <a:latin typeface="Riffic Free"/>
                <a:ea typeface="Riffic Free"/>
                <a:cs typeface="Riffic Free"/>
                <a:sym typeface="Riffic Free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6444599" y="4719850"/>
            <a:ext cx="108604" cy="948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1721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6444552" y="4719826"/>
            <a:ext cx="108648" cy="948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2546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4" y="2133376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800" cap="all" spc="364" baseline="0">
                <a:solidFill>
                  <a:schemeClr val="accent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 rot="10800000">
            <a:off x="5194307" y="4078811"/>
            <a:ext cx="2011009" cy="67313"/>
            <a:chOff x="498808" y="4448175"/>
            <a:chExt cx="2011009" cy="67313"/>
          </a:xfrm>
        </p:grpSpPr>
        <p:sp>
          <p:nvSpPr>
            <p:cNvPr id="40" name="Oval 3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3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10800000">
            <a:off x="2042625" y="995388"/>
            <a:ext cx="5162684" cy="67313"/>
            <a:chOff x="498808" y="4448175"/>
            <a:chExt cx="5162684" cy="67313"/>
          </a:xfrm>
        </p:grpSpPr>
        <p:sp>
          <p:nvSpPr>
            <p:cNvPr id="43" name="Oval 42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3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rot="10800000" flipH="1">
              <a:off x="626924" y="4479925"/>
              <a:ext cx="503456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 userDrawn="1"/>
        </p:nvSpPr>
        <p:spPr>
          <a:xfrm>
            <a:off x="1902946" y="995388"/>
            <a:ext cx="67313" cy="673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965" tIns="47485" rIns="94965" bIns="47485" rtlCol="0" anchor="ctr"/>
          <a:lstStyle/>
          <a:p>
            <a:pPr algn="ctr" defTabSz="456631"/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902929" y="4078811"/>
            <a:ext cx="2011009" cy="67313"/>
            <a:chOff x="498808" y="4448175"/>
            <a:chExt cx="2011009" cy="67313"/>
          </a:xfrm>
        </p:grpSpPr>
        <p:sp>
          <p:nvSpPr>
            <p:cNvPr id="55" name="Oval 5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631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56" name="Straight Connector 55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24" y="3924149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74856" indent="0">
              <a:buNone/>
              <a:defRPr/>
            </a:lvl2pPr>
            <a:lvl3pPr marL="949710" indent="0">
              <a:buNone/>
              <a:defRPr/>
            </a:lvl3pPr>
            <a:lvl4pPr marL="1424569" indent="0">
              <a:buNone/>
              <a:defRPr/>
            </a:lvl4pPr>
            <a:lvl5pPr marL="1899415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4424526" y="3013010"/>
            <a:ext cx="294953" cy="153888"/>
          </a:xfrm>
        </p:spPr>
        <p:txBody>
          <a:bodyPr vert="horz" wrap="none" lIns="0" tIns="0" rIns="0" bIns="0" rtlCol="0">
            <a:spAutoFit/>
          </a:bodyPr>
          <a:lstStyle>
            <a:lvl1pPr marL="356143" indent="-356143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2 –</a:t>
            </a:r>
          </a:p>
        </p:txBody>
      </p:sp>
    </p:spTree>
    <p:extLst>
      <p:ext uri="{BB962C8B-B14F-4D97-AF65-F5344CB8AC3E}">
        <p14:creationId xmlns:p14="http://schemas.microsoft.com/office/powerpoint/2010/main" val="28021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794324" y="3567139"/>
            <a:ext cx="1552395" cy="621030"/>
          </a:xfrm>
          <a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66" indent="0">
              <a:buFontTx/>
              <a:buNone/>
              <a:defRPr/>
            </a:lvl2pPr>
            <a:lvl3pPr marL="914333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705512"/>
            <a:ext cx="451248" cy="438728"/>
          </a:xfrm>
          <a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  <a:lvl2pPr marL="457166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333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98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66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6480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hapt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4446650" y="3006784"/>
            <a:ext cx="250789" cy="169277"/>
          </a:xfrm>
        </p:spPr>
        <p:txBody>
          <a:bodyPr vert="horz" wrap="none" lIns="0" tIns="0" rIns="0" bIns="0" rtlCol="0">
            <a:spAutoFit/>
          </a:bodyPr>
          <a:lstStyle>
            <a:lvl1pPr marL="342379" indent="-342379" algn="ctr">
              <a:buFontTx/>
              <a:buNone/>
              <a:defRPr lang="en-US" sz="1100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- 2 -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78" y="2133419"/>
            <a:ext cx="7487715" cy="865623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1" baseline="0">
                <a:solidFill>
                  <a:schemeClr val="accent1"/>
                </a:solidFill>
                <a:latin typeface="League Gothic Regular"/>
                <a:cs typeface="League Gothic Regular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 rot="10800000">
            <a:off x="5194322" y="4078822"/>
            <a:ext cx="2011009" cy="67313"/>
            <a:chOff x="498808" y="4448175"/>
            <a:chExt cx="2011009" cy="67313"/>
          </a:xfrm>
        </p:grpSpPr>
        <p:sp>
          <p:nvSpPr>
            <p:cNvPr id="40" name="Oval 3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71"/>
              <a:endParaRPr lang="en-US" sz="15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10800000">
            <a:off x="2042633" y="995396"/>
            <a:ext cx="5162684" cy="67313"/>
            <a:chOff x="498808" y="4448175"/>
            <a:chExt cx="5162684" cy="67313"/>
          </a:xfrm>
        </p:grpSpPr>
        <p:sp>
          <p:nvSpPr>
            <p:cNvPr id="43" name="Oval 42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71"/>
              <a:endParaRPr lang="en-US" sz="15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rot="10800000" flipH="1">
              <a:off x="626924" y="4479925"/>
              <a:ext cx="503456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 userDrawn="1"/>
        </p:nvSpPr>
        <p:spPr>
          <a:xfrm>
            <a:off x="1902986" y="995396"/>
            <a:ext cx="67313" cy="673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3" tIns="45654" rIns="91293" bIns="45654" rtlCol="0" anchor="ctr"/>
          <a:lstStyle/>
          <a:p>
            <a:pPr algn="ctr" defTabSz="684771"/>
            <a:endParaRPr lang="en-US" sz="1500" dirty="0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902979" y="4078822"/>
            <a:ext cx="2011009" cy="67313"/>
            <a:chOff x="498808" y="4448175"/>
            <a:chExt cx="2011009" cy="67313"/>
          </a:xfrm>
        </p:grpSpPr>
        <p:sp>
          <p:nvSpPr>
            <p:cNvPr id="55" name="Oval 5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71"/>
              <a:endParaRPr lang="en-US" sz="15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56" name="Straight Connector 55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68" y="3924187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6501" indent="0">
              <a:buNone/>
              <a:defRPr/>
            </a:lvl2pPr>
            <a:lvl3pPr marL="912996" indent="0">
              <a:buNone/>
              <a:defRPr/>
            </a:lvl3pPr>
            <a:lvl4pPr marL="1369496" indent="0">
              <a:buNone/>
              <a:defRPr/>
            </a:lvl4pPr>
            <a:lvl5pPr marL="1825992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31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/>
          </p:cNvSpPr>
          <p:nvPr>
            <p:ph type="body" idx="1"/>
          </p:nvPr>
        </p:nvSpPr>
        <p:spPr>
          <a:xfrm>
            <a:off x="1645302" y="669727"/>
            <a:ext cx="5853409" cy="3804048"/>
          </a:xfrm>
          <a:prstGeom prst="rect">
            <a:avLst/>
          </a:prstGeom>
        </p:spPr>
        <p:txBody>
          <a:bodyPr lIns="27791" tIns="27791" rIns="27791" bIns="27791"/>
          <a:lstStyle>
            <a:lvl1pPr marL="240194" indent="-240194" defTabSz="319630">
              <a:defRPr sz="1900"/>
            </a:lvl1pPr>
            <a:lvl2pPr marL="413130" indent="-240194" defTabSz="319630">
              <a:defRPr sz="1900"/>
            </a:lvl2pPr>
            <a:lvl3pPr marL="586059" indent="-240194" defTabSz="319630">
              <a:defRPr sz="1900"/>
            </a:lvl3pPr>
            <a:lvl4pPr marL="758972" indent="-240194" defTabSz="319630">
              <a:defRPr sz="1900"/>
            </a:lvl4pPr>
            <a:lvl5pPr marL="931906" indent="-240194" defTabSz="319630"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4467960" y="4878966"/>
            <a:ext cx="201400" cy="175712"/>
          </a:xfrm>
          <a:prstGeom prst="rect">
            <a:avLst/>
          </a:prstGeom>
        </p:spPr>
        <p:txBody>
          <a:bodyPr lIns="27791" tIns="27791" rIns="27791" bIns="27791" anchor="t"/>
          <a:lstStyle>
            <a:lvl1pPr algn="ctr">
              <a:defRPr sz="900"/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1061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20"/>
          <p:cNvGrpSpPr/>
          <p:nvPr userDrawn="1"/>
        </p:nvGrpSpPr>
        <p:grpSpPr>
          <a:xfrm>
            <a:off x="8064976" y="4820180"/>
            <a:ext cx="981603" cy="222188"/>
            <a:chOff x="3136414" y="3636874"/>
            <a:chExt cx="1657168" cy="424335"/>
          </a:xfrm>
        </p:grpSpPr>
        <p:pic>
          <p:nvPicPr>
            <p:cNvPr id="13" name="Imagen 21" descr="Initiative_RGB_Blue.eps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1209" y="3636874"/>
              <a:ext cx="982373" cy="392949"/>
            </a:xfrm>
            <a:prstGeom prst="rect">
              <a:avLst/>
            </a:prstGeom>
          </p:spPr>
        </p:pic>
        <p:cxnSp>
          <p:nvCxnSpPr>
            <p:cNvPr id="14" name="Conector recto 22"/>
            <p:cNvCxnSpPr/>
            <p:nvPr/>
          </p:nvCxnSpPr>
          <p:spPr>
            <a:xfrm>
              <a:off x="3710177" y="3693844"/>
              <a:ext cx="0" cy="293175"/>
            </a:xfrm>
            <a:prstGeom prst="line">
              <a:avLst/>
            </a:prstGeom>
            <a:noFill/>
            <a:ln w="317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5" name="Imagen 23" descr="Mattel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6414" y="3636874"/>
              <a:ext cx="427098" cy="42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239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6560"/>
            <a:fld id="{963203DB-75EF-A245-9D5E-5F62ACCCCCC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oudy Old Style"/>
              </a:rPr>
              <a:pPr defTabSz="456560"/>
              <a:t>5/14/2018</a:t>
            </a:fld>
            <a:endParaRPr lang="en-US">
              <a:solidFill>
                <a:prstClr val="black">
                  <a:tint val="75000"/>
                </a:prst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57AF-DC1D-FD4B-AAD7-B748054490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25183" y="529335"/>
            <a:ext cx="1893815" cy="279991"/>
          </a:xfr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5119506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0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25183" y="529335"/>
            <a:ext cx="1893815" cy="279991"/>
          </a:xfr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8" y="4794251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0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25093" y="529335"/>
            <a:ext cx="1893815" cy="279991"/>
          </a:xfr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0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4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2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1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0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0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7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5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4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8" y="3132650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8" y="4248150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1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19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18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28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121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75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195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7506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195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37506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25183" y="529335"/>
            <a:ext cx="1893815" cy="279991"/>
          </a:xfr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08500" y="4781549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8" y="4787900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290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498808" y="4454678"/>
            <a:ext cx="8137104" cy="67313"/>
            <a:chOff x="498808" y="1001394"/>
            <a:chExt cx="8137104" cy="67313"/>
          </a:xfrm>
        </p:grpSpPr>
        <p:sp>
          <p:nvSpPr>
            <p:cNvPr id="28" name="Oval 27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9" name="Group 28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30" name="Oval 2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31" name="Straight Connector 30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138366" y="448735"/>
            <a:ext cx="3251596" cy="5982046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7648" y="1109132"/>
            <a:ext cx="3825819" cy="1947333"/>
          </a:xfrm>
          <a:noFill/>
        </p:spPr>
        <p:txBody>
          <a:bodyPr wrap="square" lIns="0" tIns="0" rIns="0" b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5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 spc="13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</a:t>
            </a:r>
            <a:endParaRPr lang="en-US" dirty="0"/>
          </a:p>
          <a:p>
            <a:pPr lvl="0"/>
            <a:r>
              <a:rPr lang="en-US" dirty="0" err="1"/>
              <a:t>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538984" y="1092198"/>
            <a:ext cx="2419682" cy="4292602"/>
          </a:xfrm>
          <a:prstGeom prst="rect">
            <a:avLst/>
          </a:prstGeom>
          <a:solidFill>
            <a:srgbClr val="4FBCE6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45301" y="3733547"/>
            <a:ext cx="1411268" cy="564573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28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449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2" y="1070769"/>
            <a:ext cx="7883468" cy="3263504"/>
          </a:xfrm>
        </p:spPr>
        <p:txBody>
          <a:bodyPr>
            <a:normAutofit/>
          </a:bodyPr>
          <a:lstStyle>
            <a:lvl1pPr marL="171450" indent="-171450">
              <a:buFont typeface="Courier New" panose="02070309020205020404" pitchFamily="49" charset="0"/>
              <a:buChar char="o"/>
              <a:defRPr sz="1200"/>
            </a:lvl1pPr>
            <a:lvl2pPr marL="514350" indent="-171450">
              <a:buFont typeface="Courier New" panose="02070309020205020404" pitchFamily="49" charset="0"/>
              <a:buChar char="o"/>
              <a:defRPr sz="1050"/>
            </a:lvl2pPr>
            <a:lvl3pPr marL="857250" indent="-171450">
              <a:buFont typeface="Courier New" panose="02070309020205020404" pitchFamily="49" charset="0"/>
              <a:buChar char="o"/>
              <a:defRPr sz="1000"/>
            </a:lvl3pPr>
            <a:lvl4pPr marL="1200150" indent="-171450">
              <a:buFont typeface="Courier New" panose="02070309020205020404" pitchFamily="49" charset="0"/>
              <a:buChar char="o"/>
              <a:defRPr sz="900"/>
            </a:lvl4pPr>
            <a:lvl5pPr marL="1543050" indent="-171450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25183" y="529335"/>
            <a:ext cx="1893815" cy="279991"/>
          </a:xfrm>
          <a:solidFill>
            <a:schemeClr val="bg2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8" y="4794251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834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4" y="1473200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25093" y="529335"/>
            <a:ext cx="1893815" cy="279991"/>
          </a:xfrm>
          <a:solidFill>
            <a:schemeClr val="bg2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3895548"/>
            <a:ext cx="1660434" cy="2154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3895548"/>
            <a:ext cx="1660434" cy="2154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82852" y="3895548"/>
            <a:ext cx="1660434" cy="21544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182781" y="1473200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23793" y="1473200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28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951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141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5" name="Body Level One…"/>
          <p:cNvSpPr>
            <a:spLocks noGrp="1"/>
          </p:cNvSpPr>
          <p:nvPr>
            <p:ph type="body" idx="1"/>
          </p:nvPr>
        </p:nvSpPr>
        <p:spPr>
          <a:xfrm>
            <a:off x="619182" y="1070769"/>
            <a:ext cx="7883468" cy="326350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0" name="Title Text"/>
          <p:cNvSpPr>
            <a:spLocks noGrp="1"/>
          </p:cNvSpPr>
          <p:nvPr>
            <p:ph type="title"/>
          </p:nvPr>
        </p:nvSpPr>
        <p:spPr>
          <a:xfrm>
            <a:off x="3625182" y="529334"/>
            <a:ext cx="1893817" cy="279992"/>
          </a:xfrm>
          <a:prstGeom prst="rect">
            <a:avLst/>
          </a:prstGeom>
          <a:solidFill>
            <a:srgbClr val="14191C"/>
          </a:solidFill>
        </p:spPr>
        <p:txBody>
          <a:bodyPr anchor="t"/>
          <a:lstStyle>
            <a:lvl1pPr>
              <a:lnSpc>
                <a:spcPts val="2100"/>
              </a:lnSpc>
              <a:defRPr sz="2000" spc="7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Slide Number"/>
          <p:cNvSpPr>
            <a:spLocks noGrp="1"/>
          </p:cNvSpPr>
          <p:nvPr>
            <p:ph type="sldNum" sz="quarter" idx="2"/>
          </p:nvPr>
        </p:nvSpPr>
        <p:spPr>
          <a:xfrm>
            <a:off x="4469551" y="4770619"/>
            <a:ext cx="187875" cy="1869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>
                <a:latin typeface="Goudy Old Style"/>
              </a:rPr>
              <a:pPr/>
              <a:t>‹#›</a:t>
            </a:fld>
            <a:endParaRPr dirty="0"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0692837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0686-5F71-E84D-9849-D2048F077BE7}" type="datetimeFigureOut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5/14/2018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F44D-65F4-DB48-9DFB-B3C621192DD7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1793199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</p:spTree>
    <p:extLst>
      <p:ext uri="{BB962C8B-B14F-4D97-AF65-F5344CB8AC3E}">
        <p14:creationId xmlns:p14="http://schemas.microsoft.com/office/powerpoint/2010/main" val="978693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12390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Only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3403" y="4837189"/>
            <a:ext cx="8037195" cy="95174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5412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f 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4729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ff White -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6" y="583991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8095" y="509143"/>
            <a:ext cx="827818" cy="22043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403" y="4837189"/>
            <a:ext cx="8037195" cy="217802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3049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4" y="1261538"/>
            <a:ext cx="7487714" cy="2622674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BIG STATEMENT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356828" y="1102187"/>
            <a:ext cx="6430346" cy="67313"/>
            <a:chOff x="491066" y="4078810"/>
            <a:chExt cx="6430346" cy="67313"/>
          </a:xfrm>
        </p:grpSpPr>
        <p:sp>
          <p:nvSpPr>
            <p:cNvPr id="15" name="Oval 14"/>
            <p:cNvSpPr/>
            <p:nvPr userDrawn="1"/>
          </p:nvSpPr>
          <p:spPr>
            <a:xfrm rot="10800000">
              <a:off x="6854099" y="4078810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491066" y="4078810"/>
              <a:ext cx="6300259" cy="67313"/>
              <a:chOff x="498808" y="4448175"/>
              <a:chExt cx="6300259" cy="67313"/>
            </a:xfrm>
          </p:grpSpPr>
          <p:sp>
            <p:nvSpPr>
              <p:cNvPr id="22" name="Oval 21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23" name="Straight Connector 22"/>
              <p:cNvCxnSpPr/>
              <p:nvPr userDrawn="1"/>
            </p:nvCxnSpPr>
            <p:spPr>
              <a:xfrm>
                <a:off x="626924" y="4479925"/>
                <a:ext cx="61721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 userDrawn="1"/>
        </p:nvGrpSpPr>
        <p:grpSpPr>
          <a:xfrm>
            <a:off x="1356827" y="3959471"/>
            <a:ext cx="6430346" cy="67313"/>
            <a:chOff x="491066" y="4078810"/>
            <a:chExt cx="6430346" cy="67313"/>
          </a:xfrm>
        </p:grpSpPr>
        <p:sp>
          <p:nvSpPr>
            <p:cNvPr id="25" name="Oval 24"/>
            <p:cNvSpPr/>
            <p:nvPr userDrawn="1"/>
          </p:nvSpPr>
          <p:spPr>
            <a:xfrm rot="10800000">
              <a:off x="6854099" y="4078810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491066" y="4078810"/>
              <a:ext cx="6300259" cy="67313"/>
              <a:chOff x="498808" y="4448175"/>
              <a:chExt cx="6300259" cy="67313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28" name="Straight Connector 27"/>
              <p:cNvCxnSpPr/>
              <p:nvPr userDrawn="1"/>
            </p:nvCxnSpPr>
            <p:spPr>
              <a:xfrm>
                <a:off x="626924" y="4479925"/>
                <a:ext cx="61721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10461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 marL="171438" indent="-171438">
              <a:buFont typeface="Courier New" panose="02070309020205020404" pitchFamily="49" charset="0"/>
              <a:buChar char="o"/>
              <a:defRPr sz="1200"/>
            </a:lvl1pPr>
            <a:lvl2pPr marL="514313" indent="-171438">
              <a:buFont typeface="Courier New" panose="02070309020205020404" pitchFamily="49" charset="0"/>
              <a:buChar char="o"/>
              <a:defRPr sz="1100"/>
            </a:lvl2pPr>
            <a:lvl3pPr marL="857186" indent="-171438">
              <a:buFont typeface="Courier New" panose="02070309020205020404" pitchFamily="49" charset="0"/>
              <a:buChar char="o"/>
              <a:defRPr sz="1000"/>
            </a:lvl3pPr>
            <a:lvl4pPr marL="1200060" indent="-171438">
              <a:buFont typeface="Courier New" panose="02070309020205020404" pitchFamily="49" charset="0"/>
              <a:buChar char="o"/>
              <a:defRPr sz="900"/>
            </a:lvl4pPr>
            <a:lvl5pPr marL="1542935" indent="-171438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026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5" y="2133373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 rot="10800000">
            <a:off x="5194305" y="4078815"/>
            <a:ext cx="2011009" cy="67313"/>
            <a:chOff x="498808" y="4448175"/>
            <a:chExt cx="2011009" cy="67313"/>
          </a:xfrm>
        </p:grpSpPr>
        <p:sp>
          <p:nvSpPr>
            <p:cNvPr id="40" name="Oval 3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10800000">
            <a:off x="2042626" y="995393"/>
            <a:ext cx="5162684" cy="67313"/>
            <a:chOff x="498808" y="4448175"/>
            <a:chExt cx="5162684" cy="67313"/>
          </a:xfrm>
        </p:grpSpPr>
        <p:sp>
          <p:nvSpPr>
            <p:cNvPr id="43" name="Oval 42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rot="10800000" flipH="1">
              <a:off x="626924" y="4479925"/>
              <a:ext cx="503456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 userDrawn="1"/>
        </p:nvSpPr>
        <p:spPr>
          <a:xfrm>
            <a:off x="1902930" y="995393"/>
            <a:ext cx="67313" cy="673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42"/>
            <a:endParaRPr lang="en-US" dirty="0">
              <a:solidFill>
                <a:srgbClr val="FFFFFF"/>
              </a:solidFill>
              <a:latin typeface="Aldine721 BT Roman"/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902930" y="4078815"/>
            <a:ext cx="2011009" cy="67313"/>
            <a:chOff x="498808" y="4448175"/>
            <a:chExt cx="2011009" cy="67313"/>
          </a:xfrm>
        </p:grpSpPr>
        <p:sp>
          <p:nvSpPr>
            <p:cNvPr id="55" name="Oval 5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56" name="Straight Connector 55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08" y="3924150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7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25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8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67071" y="529341"/>
            <a:ext cx="3410049" cy="342008"/>
          </a:xfrm>
          <a:solidFill>
            <a:schemeClr val="bg1"/>
          </a:solidFill>
        </p:spPr>
        <p:txBody>
          <a:bodyPr wrap="none" lIns="107988" rIns="107988" anchor="t" anchorCtr="0">
            <a:spAutoFit/>
          </a:bodyPr>
          <a:lstStyle>
            <a:lvl1pPr marL="0" algn="ctr">
              <a:lnSpc>
                <a:spcPts val="2140"/>
              </a:lnSpc>
              <a:defRPr sz="2025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0855706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 marL="171426" indent="-171426">
              <a:buFont typeface="Courier New" panose="02070309020205020404" pitchFamily="49" charset="0"/>
              <a:buChar char="o"/>
              <a:defRPr sz="1200"/>
            </a:lvl1pPr>
            <a:lvl2pPr marL="514274" indent="-171426">
              <a:buFont typeface="Courier New" panose="02070309020205020404" pitchFamily="49" charset="0"/>
              <a:buChar char="o"/>
              <a:defRPr sz="1125"/>
            </a:lvl2pPr>
            <a:lvl3pPr marL="857123" indent="-171426">
              <a:buFont typeface="Courier New" panose="02070309020205020404" pitchFamily="49" charset="0"/>
              <a:buChar char="o"/>
              <a:defRPr sz="1125"/>
            </a:lvl3pPr>
            <a:lvl4pPr marL="1199970" indent="-171426">
              <a:buFont typeface="Courier New" panose="02070309020205020404" pitchFamily="49" charset="0"/>
              <a:buChar char="o"/>
              <a:defRPr sz="900"/>
            </a:lvl4pPr>
            <a:lvl5pPr marL="1542818" indent="-171426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8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67071" y="529341"/>
            <a:ext cx="3410049" cy="342008"/>
          </a:xfrm>
          <a:solidFill>
            <a:schemeClr val="bg1"/>
          </a:solidFill>
        </p:spPr>
        <p:txBody>
          <a:bodyPr wrap="none" lIns="107988" rIns="107988" anchor="t" anchorCtr="0">
            <a:spAutoFit/>
          </a:bodyPr>
          <a:lstStyle>
            <a:lvl1pPr marL="0" algn="ctr">
              <a:lnSpc>
                <a:spcPts val="2140"/>
              </a:lnSpc>
              <a:defRPr sz="2025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686614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ff 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403" y="4837189"/>
            <a:ext cx="8037195" cy="217802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5292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6" y="637581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25183" y="529335"/>
            <a:ext cx="1893815" cy="279991"/>
          </a:xfrm>
          <a:solidFill>
            <a:schemeClr val="bg1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8" y="4794251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270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CA5D-FA80-45AD-B24E-158D64A15430}" type="slidenum">
              <a:rPr lang="en-GB" smtClean="0">
                <a:solidFill>
                  <a:srgbClr val="14191C">
                    <a:tint val="75000"/>
                  </a:srgbClr>
                </a:solidFill>
                <a:latin typeface="Aldine721 BT Roman"/>
              </a:rPr>
              <a:pPr/>
              <a:t>‹#›</a:t>
            </a:fld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31899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974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3406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361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- Title Only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3403" y="4837189"/>
            <a:ext cx="8037195" cy="95174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732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180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f 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934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ff White -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6" y="583991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8095" y="509143"/>
            <a:ext cx="827818" cy="22043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403" y="4837189"/>
            <a:ext cx="8037195" cy="217802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900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4" y="1261538"/>
            <a:ext cx="7487714" cy="2622674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BIG STATEMENT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356828" y="1102187"/>
            <a:ext cx="6430346" cy="67313"/>
            <a:chOff x="491066" y="4078810"/>
            <a:chExt cx="6430346" cy="67313"/>
          </a:xfrm>
        </p:grpSpPr>
        <p:sp>
          <p:nvSpPr>
            <p:cNvPr id="15" name="Oval 14"/>
            <p:cNvSpPr/>
            <p:nvPr userDrawn="1"/>
          </p:nvSpPr>
          <p:spPr>
            <a:xfrm rot="10800000">
              <a:off x="6854099" y="4078810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491066" y="4078810"/>
              <a:ext cx="6300259" cy="67313"/>
              <a:chOff x="498808" y="4448175"/>
              <a:chExt cx="6300259" cy="67313"/>
            </a:xfrm>
          </p:grpSpPr>
          <p:sp>
            <p:nvSpPr>
              <p:cNvPr id="22" name="Oval 21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23" name="Straight Connector 22"/>
              <p:cNvCxnSpPr/>
              <p:nvPr userDrawn="1"/>
            </p:nvCxnSpPr>
            <p:spPr>
              <a:xfrm>
                <a:off x="626924" y="4479925"/>
                <a:ext cx="61721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 userDrawn="1"/>
        </p:nvGrpSpPr>
        <p:grpSpPr>
          <a:xfrm>
            <a:off x="1356827" y="3959471"/>
            <a:ext cx="6430346" cy="67313"/>
            <a:chOff x="491066" y="4078810"/>
            <a:chExt cx="6430346" cy="67313"/>
          </a:xfrm>
        </p:grpSpPr>
        <p:sp>
          <p:nvSpPr>
            <p:cNvPr id="25" name="Oval 24"/>
            <p:cNvSpPr/>
            <p:nvPr userDrawn="1"/>
          </p:nvSpPr>
          <p:spPr>
            <a:xfrm rot="10800000">
              <a:off x="6854099" y="4078810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ldine721 BT Roman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491066" y="4078810"/>
              <a:ext cx="6300259" cy="67313"/>
              <a:chOff x="498808" y="4448175"/>
              <a:chExt cx="6300259" cy="67313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ldine721 BT Roman"/>
                </a:endParaRPr>
              </a:p>
            </p:txBody>
          </p:sp>
          <p:cxnSp>
            <p:nvCxnSpPr>
              <p:cNvPr id="28" name="Straight Connector 27"/>
              <p:cNvCxnSpPr/>
              <p:nvPr userDrawn="1"/>
            </p:nvCxnSpPr>
            <p:spPr>
              <a:xfrm>
                <a:off x="626924" y="4479925"/>
                <a:ext cx="61721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27448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5" y="2133373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 rot="10800000">
            <a:off x="5194305" y="4078815"/>
            <a:ext cx="2011009" cy="67313"/>
            <a:chOff x="498808" y="4448175"/>
            <a:chExt cx="2011009" cy="67313"/>
          </a:xfrm>
        </p:grpSpPr>
        <p:sp>
          <p:nvSpPr>
            <p:cNvPr id="40" name="Oval 3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10800000">
            <a:off x="2042626" y="995393"/>
            <a:ext cx="5162684" cy="67313"/>
            <a:chOff x="498808" y="4448175"/>
            <a:chExt cx="5162684" cy="67313"/>
          </a:xfrm>
        </p:grpSpPr>
        <p:sp>
          <p:nvSpPr>
            <p:cNvPr id="43" name="Oval 42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rot="10800000" flipH="1">
              <a:off x="626924" y="4479925"/>
              <a:ext cx="503456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 userDrawn="1"/>
        </p:nvSpPr>
        <p:spPr>
          <a:xfrm>
            <a:off x="1902930" y="995393"/>
            <a:ext cx="67313" cy="673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42"/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1902930" y="4078815"/>
            <a:ext cx="2011009" cy="67313"/>
            <a:chOff x="498808" y="4448175"/>
            <a:chExt cx="2011009" cy="67313"/>
          </a:xfrm>
        </p:grpSpPr>
        <p:sp>
          <p:nvSpPr>
            <p:cNvPr id="55" name="Oval 54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56" name="Straight Connector 55"/>
            <p:cNvCxnSpPr/>
            <p:nvPr userDrawn="1"/>
          </p:nvCxnSpPr>
          <p:spPr>
            <a:xfrm rot="10800000" flipH="1">
              <a:off x="626923" y="4479925"/>
              <a:ext cx="18828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08" y="3924150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5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25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8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67071" y="529341"/>
            <a:ext cx="3410049" cy="342008"/>
          </a:xfrm>
          <a:solidFill>
            <a:schemeClr val="bg1"/>
          </a:solidFill>
        </p:spPr>
        <p:txBody>
          <a:bodyPr wrap="none" lIns="107988" rIns="107988" anchor="t" anchorCtr="0">
            <a:spAutoFit/>
          </a:bodyPr>
          <a:lstStyle>
            <a:lvl1pPr marL="0" algn="ctr">
              <a:lnSpc>
                <a:spcPts val="2140"/>
              </a:lnSpc>
              <a:defRPr sz="2025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869474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 marL="171426" indent="-171426">
              <a:buFont typeface="Courier New" panose="02070309020205020404" pitchFamily="49" charset="0"/>
              <a:buChar char="o"/>
              <a:defRPr sz="1200"/>
            </a:lvl1pPr>
            <a:lvl2pPr marL="514274" indent="-171426">
              <a:buFont typeface="Courier New" panose="02070309020205020404" pitchFamily="49" charset="0"/>
              <a:buChar char="o"/>
              <a:defRPr sz="1125"/>
            </a:lvl2pPr>
            <a:lvl3pPr marL="857123" indent="-171426">
              <a:buFont typeface="Courier New" panose="02070309020205020404" pitchFamily="49" charset="0"/>
              <a:buChar char="o"/>
              <a:defRPr sz="1125"/>
            </a:lvl3pPr>
            <a:lvl4pPr marL="1199970" indent="-171426">
              <a:buFont typeface="Courier New" panose="02070309020205020404" pitchFamily="49" charset="0"/>
              <a:buChar char="o"/>
              <a:defRPr sz="900"/>
            </a:lvl4pPr>
            <a:lvl5pPr marL="1542818" indent="-171426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8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/>
              <a:endParaRPr lang="en-US" sz="1875" dirty="0">
                <a:solidFill>
                  <a:srgbClr val="4FBCE6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67071" y="529341"/>
            <a:ext cx="3410049" cy="342008"/>
          </a:xfrm>
          <a:solidFill>
            <a:schemeClr val="bg1"/>
          </a:solidFill>
        </p:spPr>
        <p:txBody>
          <a:bodyPr wrap="none" lIns="107988" rIns="107988" anchor="t" anchorCtr="0">
            <a:spAutoFit/>
          </a:bodyPr>
          <a:lstStyle>
            <a:lvl1pPr marL="0" algn="ctr">
              <a:lnSpc>
                <a:spcPts val="2140"/>
              </a:lnSpc>
              <a:defRPr sz="2025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5493586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ff 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403" y="4837189"/>
            <a:ext cx="8037195" cy="217802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" i="1">
                <a:solidFill>
                  <a:schemeClr val="tx1"/>
                </a:solidFill>
                <a:latin typeface="Aldine721 Lt BT" panose="02040503060506020403" pitchFamily="18" charset="0"/>
              </a:defRPr>
            </a:lvl1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4692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CA5D-FA80-45AD-B24E-158D64A15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124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7147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7" y="637582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 dirty="0">
                <a:solidFill>
                  <a:srgbClr val="5EC7EB"/>
                </a:solidFill>
                <a:latin typeface="Aldine721 BT Roman" charset="0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 dirty="0">
                <a:solidFill>
                  <a:srgbClr val="5EC7EB"/>
                </a:solidFill>
                <a:latin typeface="Aldine721 BT Roman" charset="0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20535" y="529336"/>
            <a:ext cx="1903113" cy="361637"/>
          </a:xfrm>
          <a:prstGeom prst="rect">
            <a:avLst/>
          </a:prstGeom>
          <a:solidFill>
            <a:schemeClr val="bg2"/>
          </a:solidFill>
        </p:spPr>
        <p:txBody>
          <a:bodyPr wrap="none" lIns="144000" rIns="14400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913170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195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7507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95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637507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08503" y="4781549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87902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696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hapter lay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974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491066" y="921381"/>
            <a:ext cx="8144846" cy="367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174625" indent="-174625">
              <a:buFont typeface="Arial" panose="020B0604020202020204" pitchFamily="34" charset="0"/>
              <a:buChar char="•"/>
              <a:defRPr sz="1400"/>
            </a:lvl2pPr>
            <a:lvl3pPr marL="342900" indent="-168275">
              <a:buFont typeface="Arial" panose="020B0604020202020204" pitchFamily="34" charset="0"/>
              <a:buChar char="•"/>
              <a:defRPr sz="1200"/>
            </a:lvl3pPr>
            <a:lvl4pPr marL="1200150" indent="-171450">
              <a:buFont typeface="Arial" panose="020B0604020202020204" pitchFamily="34" charset="0"/>
              <a:buChar char="•"/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7368910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066" y="921382"/>
            <a:ext cx="4023784" cy="3677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 marL="174625" indent="-174625">
              <a:buFont typeface="Arial" panose="020B0604020202020204" pitchFamily="34" charset="0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21382"/>
            <a:ext cx="4006762" cy="3677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 marL="174625" indent="-174625">
              <a:buFont typeface="Arial" panose="020B0604020202020204" pitchFamily="34" charset="0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22" name="Oval 21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3340368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066" y="921382"/>
            <a:ext cx="4023784" cy="3677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 marL="174625" indent="-174625">
              <a:buFont typeface="Arial" panose="020B0604020202020204" pitchFamily="34" charset="0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10" name="Oval 9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7595087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21382"/>
            <a:ext cx="4006762" cy="3677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 marL="174625" indent="-174625">
              <a:buFont typeface="Arial" panose="020B0604020202020204" pitchFamily="34" charset="0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19" name="Oval 1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2" name="Straight Connector 21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7405810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23" name="Oval 2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0858686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462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8731" y="619448"/>
            <a:ext cx="3926540" cy="3904604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128581" y="1882146"/>
            <a:ext cx="2886839" cy="137920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3200" b="1" i="0" cap="all" spc="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/>
              <a:t>IMPACT STATEMENT HERE option 1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653" y="-191247"/>
            <a:ext cx="5525994" cy="552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25463" y="1562100"/>
            <a:ext cx="3493075" cy="20193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4000" b="1" i="0" cap="all" spc="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/>
              <a:t>IMPACT </a:t>
            </a:r>
            <a:r>
              <a:rPr lang="en-US"/>
              <a:t>STATEMENT HERE OPTION 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17" y="0"/>
            <a:ext cx="8162366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0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4" y="2830385"/>
            <a:ext cx="2269067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descriptive text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67" y="2830385"/>
            <a:ext cx="2269067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descriptive text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4" y="2646011"/>
            <a:ext cx="478367" cy="1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825378" y="22601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u="none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17" y="2646011"/>
            <a:ext cx="478367" cy="1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466981" y="22601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0" y="2830385"/>
            <a:ext cx="2269067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descriptive text here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0" y="2646011"/>
            <a:ext cx="478367" cy="1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124984" y="22601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53" name="Oval 5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55" name="Straight Connector 5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635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4257236" y="4216439"/>
            <a:ext cx="616998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7027043" y="4216439"/>
            <a:ext cx="616998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1487428" y="4216439"/>
            <a:ext cx="616998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90908" y="3510698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u="none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36" name="Text Placeholder 13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460716" y="3510698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37" name="Text Placeholder 13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230523" y="351684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53" name="Oval 5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55" name="Straight Connector 5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19" name="Picture 18" descr="INI__Numbers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806" y="876875"/>
            <a:ext cx="1358801" cy="2612062"/>
          </a:xfrm>
          <a:prstGeom prst="rect">
            <a:avLst/>
          </a:prstGeom>
        </p:spPr>
      </p:pic>
      <p:pic>
        <p:nvPicPr>
          <p:cNvPr id="20" name="Picture 19" descr="INI__Numbers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599" y="876875"/>
            <a:ext cx="1358801" cy="2612062"/>
          </a:xfrm>
          <a:prstGeom prst="rect">
            <a:avLst/>
          </a:prstGeom>
        </p:spPr>
      </p:pic>
      <p:pic>
        <p:nvPicPr>
          <p:cNvPr id="21" name="Picture 20" descr="INI__Numbers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393" y="876875"/>
            <a:ext cx="1358801" cy="261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492" y="1517163"/>
            <a:ext cx="2121023" cy="2109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689" y="1517163"/>
            <a:ext cx="2121023" cy="21091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86" y="1517163"/>
            <a:ext cx="2121023" cy="2109174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49949" y="2460951"/>
            <a:ext cx="1760897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691552" y="2460951"/>
            <a:ext cx="1760897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 HERE</a:t>
            </a:r>
          </a:p>
        </p:txBody>
      </p:sp>
      <p:sp>
        <p:nvSpPr>
          <p:cNvPr id="31" name="Text Placeholder 13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49555" y="2460951"/>
            <a:ext cx="1760897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 HERE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33" name="Oval 3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35" name="Straight Connector 3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4" y="3777472"/>
            <a:ext cx="2269067" cy="688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u="none" baseline="0">
                <a:solidFill>
                  <a:schemeClr val="tx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Add subtext here add subtext here add subtext here add subtext here add subtext here add subtext here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67" y="3777472"/>
            <a:ext cx="2269067" cy="688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aseline="0">
                <a:solidFill>
                  <a:schemeClr val="tx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Add subtext here add subtext here add subtext here add subtext here add subtext here add subtext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0" y="3777472"/>
            <a:ext cx="2269067" cy="688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aseline="0">
                <a:solidFill>
                  <a:schemeClr val="tx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Add subtext here add subtext here add subtext here add subtext here add subtext here add subtext here</a:t>
            </a:r>
          </a:p>
        </p:txBody>
      </p:sp>
    </p:spTree>
    <p:extLst>
      <p:ext uri="{BB962C8B-B14F-4D97-AF65-F5344CB8AC3E}">
        <p14:creationId xmlns:p14="http://schemas.microsoft.com/office/powerpoint/2010/main" val="42817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23" name="Oval 2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81957" y="1901000"/>
            <a:ext cx="1873819" cy="2215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759207" y="1901000"/>
            <a:ext cx="1876705" cy="2215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here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81957" y="2333215"/>
            <a:ext cx="1875262" cy="8326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u="none" baseline="0">
                <a:solidFill>
                  <a:schemeClr val="tx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Add subtext here add subtext here add subtext here add subtext here add subtext here add subtext here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760650" y="2333214"/>
            <a:ext cx="1875262" cy="8326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u="none" baseline="0">
                <a:solidFill>
                  <a:schemeClr val="tx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Add subtext here add subtext here add subtext here add subtext here add subtext here add subtext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89" y="1517163"/>
            <a:ext cx="2121023" cy="2109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46" y="974896"/>
            <a:ext cx="3193708" cy="319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3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02" y="1613035"/>
            <a:ext cx="1928203" cy="1917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099" y="1613035"/>
            <a:ext cx="1928203" cy="1917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96" y="1613035"/>
            <a:ext cx="1928203" cy="1917431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129990" y="24471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779793" y="24471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31" name="Text Placeholder 13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429596" y="24471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213600" y="1035765"/>
            <a:ext cx="0" cy="339469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918291" y="1035765"/>
            <a:ext cx="0" cy="339469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29990" y="1264571"/>
            <a:ext cx="1600815" cy="1938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Title one here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3779793" y="1264571"/>
            <a:ext cx="1600815" cy="1938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title two HERE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6429596" y="1264571"/>
            <a:ext cx="1600815" cy="1938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Title three </a:t>
            </a:r>
            <a:r>
              <a:rPr lang="en-US" dirty="0"/>
              <a:t>HERE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40" name="Oval 39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0730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NI__Numbers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02" y="1265802"/>
            <a:ext cx="576264" cy="1107769"/>
          </a:xfrm>
          <a:prstGeom prst="rect">
            <a:avLst/>
          </a:prstGeom>
        </p:spPr>
      </p:pic>
      <p:pic>
        <p:nvPicPr>
          <p:cNvPr id="30" name="Picture 29" descr="INI__Numbers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491" y="1265802"/>
            <a:ext cx="576264" cy="1107769"/>
          </a:xfrm>
          <a:prstGeom prst="rect">
            <a:avLst/>
          </a:prstGeom>
        </p:spPr>
      </p:pic>
      <p:pic>
        <p:nvPicPr>
          <p:cNvPr id="31" name="Picture 30" descr="INI__Numbers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632" y="1265802"/>
            <a:ext cx="576264" cy="110776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40" name="Oval 39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2574036"/>
            <a:ext cx="9144000" cy="25694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184130" y="1065337"/>
            <a:ext cx="2775741" cy="3734168"/>
            <a:chOff x="3227047" y="1038041"/>
            <a:chExt cx="2775741" cy="373416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227047" y="1038041"/>
              <a:ext cx="0" cy="373416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02788" y="1038041"/>
              <a:ext cx="0" cy="373416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860356" y="29043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71593" y="29043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649927" y="2906001"/>
            <a:ext cx="1600815" cy="2215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78560" y="3351085"/>
            <a:ext cx="1764405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4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684646" y="3351085"/>
            <a:ext cx="1764405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4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568132" y="3351085"/>
            <a:ext cx="1764405" cy="100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4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88910" y="1309878"/>
            <a:ext cx="2450592" cy="25237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11931" y="1375430"/>
            <a:ext cx="1320139" cy="23183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621" y="2116122"/>
            <a:ext cx="1601424" cy="91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165" y="1309878"/>
            <a:ext cx="2537924" cy="252374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538344" y="423943"/>
            <a:ext cx="67317" cy="4188046"/>
            <a:chOff x="4538343" y="417829"/>
            <a:chExt cx="67317" cy="4188046"/>
          </a:xfrm>
        </p:grpSpPr>
        <p:grpSp>
          <p:nvGrpSpPr>
            <p:cNvPr id="11" name="Group 10"/>
            <p:cNvGrpSpPr/>
            <p:nvPr userDrawn="1"/>
          </p:nvGrpSpPr>
          <p:grpSpPr>
            <a:xfrm rot="5400000">
              <a:off x="3831401" y="1124775"/>
              <a:ext cx="1481206" cy="67313"/>
              <a:chOff x="391235" y="4448175"/>
              <a:chExt cx="1481206" cy="67313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391235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 userDrawn="1"/>
            </p:nvCxnSpPr>
            <p:spPr>
              <a:xfrm rot="16200000">
                <a:off x="1195896" y="3803379"/>
                <a:ext cx="0" cy="13530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 rot="16200000">
              <a:off x="3831397" y="3831615"/>
              <a:ext cx="1481206" cy="67313"/>
              <a:chOff x="498808" y="4448175"/>
              <a:chExt cx="1481206" cy="67313"/>
            </a:xfrm>
          </p:grpSpPr>
          <p:sp>
            <p:nvSpPr>
              <p:cNvPr id="15" name="Oval 1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 userDrawn="1"/>
            </p:nvCxnSpPr>
            <p:spPr>
              <a:xfrm rot="16200000">
                <a:off x="1303469" y="3803379"/>
                <a:ext cx="0" cy="13530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33758" y="2433251"/>
            <a:ext cx="1760897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305679" y="2433251"/>
            <a:ext cx="1760897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000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393" y="3184102"/>
            <a:ext cx="1316988" cy="13096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220" y="3184102"/>
            <a:ext cx="1316988" cy="13096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047" y="3184102"/>
            <a:ext cx="1316988" cy="1309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361" y="659401"/>
            <a:ext cx="1316988" cy="13096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88" y="659401"/>
            <a:ext cx="1316988" cy="13096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013" y="659401"/>
            <a:ext cx="1316988" cy="130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840" y="659401"/>
            <a:ext cx="1316988" cy="1309633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91068" y="2538094"/>
            <a:ext cx="8144846" cy="67313"/>
            <a:chOff x="491066" y="993181"/>
            <a:chExt cx="8144846" cy="67313"/>
          </a:xfrm>
        </p:grpSpPr>
        <p:sp>
          <p:nvSpPr>
            <p:cNvPr id="15" name="Oval 14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6"/>
              <a:endParaRPr lang="en-US">
                <a:solidFill>
                  <a:srgbClr val="5EC7EB"/>
                </a:solidFill>
                <a:latin typeface="Aldine721 BT Roman"/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6"/>
              <a:endParaRPr lang="en-US">
                <a:solidFill>
                  <a:srgbClr val="5EC7EB"/>
                </a:solidFill>
                <a:latin typeface="Aldine721 BT Roman"/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3927" y="1231118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2869100" y="1231118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674273" y="1231118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6479446" y="1231118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1962134" y="3755819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767307" y="3755819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5572480" y="3755819"/>
            <a:ext cx="1600815" cy="16619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ADD TEXT HERE</a:t>
            </a:r>
            <a:endParaRPr lang="en-US" dirty="0"/>
          </a:p>
        </p:txBody>
      </p:sp>
      <p:sp>
        <p:nvSpPr>
          <p:cNvPr id="47" name="Title 1"/>
          <p:cNvSpPr>
            <a:spLocks noGrp="1"/>
          </p:cNvSpPr>
          <p:nvPr>
            <p:ph type="ctrTitle" hasCustomPrompt="1"/>
          </p:nvPr>
        </p:nvSpPr>
        <p:spPr>
          <a:xfrm>
            <a:off x="3353383" y="2390932"/>
            <a:ext cx="2437234" cy="361637"/>
          </a:xfrm>
          <a:prstGeom prst="rect">
            <a:avLst/>
          </a:prstGeom>
          <a:solidFill>
            <a:schemeClr val="tx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6941603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498808" y="4454678"/>
            <a:ext cx="8137104" cy="67313"/>
            <a:chOff x="498808" y="1001394"/>
            <a:chExt cx="8137104" cy="67313"/>
          </a:xfrm>
        </p:grpSpPr>
        <p:sp>
          <p:nvSpPr>
            <p:cNvPr id="28" name="Oval 27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30" name="Oval 2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861" y="622300"/>
            <a:ext cx="2795618" cy="5143500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7648" y="1109132"/>
            <a:ext cx="3473705" cy="194733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</a:t>
            </a:r>
            <a:endParaRPr lang="en-US" dirty="0"/>
          </a:p>
          <a:p>
            <a:pPr lvl="0"/>
            <a:r>
              <a:rPr lang="en-US" dirty="0" err="1"/>
              <a:t>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35" y="3786385"/>
            <a:ext cx="1335099" cy="534104"/>
          </a:xfrm>
          <a:prstGeom prst="rect">
            <a:avLst/>
          </a:prstGeom>
        </p:spPr>
      </p:pic>
      <p:sp>
        <p:nvSpPr>
          <p:cNvPr id="13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01145" y="1186628"/>
            <a:ext cx="2071255" cy="3675828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11376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3" y="1707139"/>
            <a:ext cx="7487714" cy="86562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000" b="1" cap="all" spc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02925" y="995388"/>
            <a:ext cx="5302384" cy="67313"/>
            <a:chOff x="1902925" y="995388"/>
            <a:chExt cx="5302384" cy="67313"/>
          </a:xfrm>
        </p:grpSpPr>
        <p:grpSp>
          <p:nvGrpSpPr>
            <p:cNvPr id="15" name="Group 14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17" name="Oval 16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1902925" y="4078810"/>
            <a:ext cx="5302384" cy="67313"/>
            <a:chOff x="1902925" y="4078810"/>
            <a:chExt cx="5302384" cy="67313"/>
          </a:xfrm>
        </p:grpSpPr>
        <p:grpSp>
          <p:nvGrpSpPr>
            <p:cNvPr id="20" name="Group 19"/>
            <p:cNvGrpSpPr/>
            <p:nvPr userDrawn="1"/>
          </p:nvGrpSpPr>
          <p:grpSpPr>
            <a:xfrm rot="10800000">
              <a:off x="5194300" y="4078810"/>
              <a:ext cx="2011009" cy="67313"/>
              <a:chOff x="498808" y="4448175"/>
              <a:chExt cx="2011009" cy="67313"/>
            </a:xfrm>
          </p:grpSpPr>
          <p:sp>
            <p:nvSpPr>
              <p:cNvPr id="25" name="Oval 2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 userDrawn="1"/>
          </p:nvGrpSpPr>
          <p:grpSpPr>
            <a:xfrm>
              <a:off x="1902925" y="4078810"/>
              <a:ext cx="2011009" cy="67313"/>
              <a:chOff x="498808" y="4448175"/>
              <a:chExt cx="2011009" cy="67313"/>
            </a:xfrm>
          </p:grpSpPr>
          <p:sp>
            <p:nvSpPr>
              <p:cNvPr id="23" name="Oval 2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408" y="3964937"/>
            <a:ext cx="1021185" cy="3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0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2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7973" y="1590270"/>
            <a:ext cx="2130437" cy="1481045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5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511906" y="1590270"/>
            <a:ext cx="2130437" cy="1481045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19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70440" y="1590270"/>
            <a:ext cx="2130437" cy="1481045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45" name="Oval 44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88172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u="none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472105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130639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7000848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1658381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342314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Brace 28"/>
          <p:cNvSpPr/>
          <p:nvPr userDrawn="1"/>
        </p:nvSpPr>
        <p:spPr>
          <a:xfrm rot="5400000">
            <a:off x="1766183" y="2398338"/>
            <a:ext cx="254016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  <p:sp>
        <p:nvSpPr>
          <p:cNvPr id="30" name="Right Brace 29"/>
          <p:cNvSpPr/>
          <p:nvPr userDrawn="1"/>
        </p:nvSpPr>
        <p:spPr>
          <a:xfrm rot="5400000">
            <a:off x="4450069" y="2398385"/>
            <a:ext cx="254110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  <p:sp>
        <p:nvSpPr>
          <p:cNvPr id="31" name="Right Brace 30"/>
          <p:cNvSpPr/>
          <p:nvPr userDrawn="1"/>
        </p:nvSpPr>
        <p:spPr>
          <a:xfrm rot="5400000">
            <a:off x="7108603" y="2398385"/>
            <a:ext cx="254110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45" name="Oval 44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88172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u="none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472105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130639" y="1142527"/>
            <a:ext cx="2210038" cy="1938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4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7000848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1658381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342314" y="14721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Brace 28"/>
          <p:cNvSpPr/>
          <p:nvPr userDrawn="1"/>
        </p:nvSpPr>
        <p:spPr>
          <a:xfrm rot="5400000">
            <a:off x="1766183" y="2398338"/>
            <a:ext cx="254016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  <p:sp>
        <p:nvSpPr>
          <p:cNvPr id="30" name="Right Brace 29"/>
          <p:cNvSpPr/>
          <p:nvPr userDrawn="1"/>
        </p:nvSpPr>
        <p:spPr>
          <a:xfrm rot="5400000">
            <a:off x="4450069" y="2398385"/>
            <a:ext cx="254110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  <p:sp>
        <p:nvSpPr>
          <p:cNvPr id="31" name="Right Brace 30"/>
          <p:cNvSpPr/>
          <p:nvPr userDrawn="1"/>
        </p:nvSpPr>
        <p:spPr>
          <a:xfrm rot="5400000">
            <a:off x="7108603" y="2398385"/>
            <a:ext cx="254110" cy="2116905"/>
          </a:xfrm>
          <a:prstGeom prst="rightBrace">
            <a:avLst>
              <a:gd name="adj1" fmla="val 59868"/>
              <a:gd name="adj2" fmla="val 50000"/>
            </a:avLst>
          </a:prstGeom>
          <a:ln w="1905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4"/>
            <a:endParaRPr lang="en-US" dirty="0">
              <a:solidFill>
                <a:srgbClr val="14191C"/>
              </a:solidFill>
              <a:latin typeface="Aldine721 BT Roman" charset="0"/>
            </a:endParaRP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2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5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19" y="3885934"/>
            <a:ext cx="2343479" cy="368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cap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721452" y="4269812"/>
            <a:ext cx="2343479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u="none" cap="all" spc="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3405385" y="4269812"/>
            <a:ext cx="2343479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50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6063919" y="4269812"/>
            <a:ext cx="2343479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88172" y="1674684"/>
            <a:ext cx="2210038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52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3472106" y="1674684"/>
            <a:ext cx="2210038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177206" y="1674684"/>
            <a:ext cx="2163472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491066" y="501101"/>
            <a:ext cx="8144846" cy="67313"/>
            <a:chOff x="491066" y="993181"/>
            <a:chExt cx="8144846" cy="67313"/>
          </a:xfrm>
        </p:grpSpPr>
        <p:sp>
          <p:nvSpPr>
            <p:cNvPr id="45" name="Oval 44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1"/>
          <p:cNvSpPr>
            <a:spLocks noGrp="1"/>
          </p:cNvSpPr>
          <p:nvPr>
            <p:ph type="ctrTitle" hasCustomPrompt="1"/>
          </p:nvPr>
        </p:nvSpPr>
        <p:spPr>
          <a:xfrm>
            <a:off x="3362006" y="346689"/>
            <a:ext cx="2419987" cy="361637"/>
          </a:xfrm>
          <a:prstGeom prst="rect">
            <a:avLst/>
          </a:prstGeom>
          <a:solidFill>
            <a:schemeClr val="bg1"/>
          </a:solidFill>
        </p:spPr>
        <p:txBody>
          <a:bodyPr wrap="none" lIns="144000" rIns="144000" anchor="ctr" anchorCtr="0">
            <a:spAutoFit/>
          </a:bodyPr>
          <a:lstStyle>
            <a:lvl1pPr marL="0" algn="ctr">
              <a:lnSpc>
                <a:spcPts val="2140"/>
              </a:lnSpc>
              <a:defRPr sz="1800" b="1" kern="1200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1611" y="1103066"/>
            <a:ext cx="2527349" cy="3012972"/>
          </a:xfrm>
          <a:prstGeom prst="rect">
            <a:avLst/>
          </a:prstGeom>
          <a:solidFill>
            <a:schemeClr val="bg1"/>
          </a:solidFill>
          <a:ln w="19050" cap="rnd" cmpd="sng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868680" rIns="182880" rtlCol="0" anchor="t" anchorCtr="0"/>
          <a:lstStyle/>
          <a:p>
            <a:pPr marL="128585" indent="-128585" defTabSz="685748">
              <a:buClr>
                <a:srgbClr val="4FBCE6"/>
              </a:buClr>
              <a:buFont typeface="Arial"/>
              <a:buChar char="•"/>
            </a:pPr>
            <a:endParaRPr lang="en-US" sz="900" dirty="0">
              <a:solidFill>
                <a:srgbClr val="14191C"/>
              </a:solidFill>
              <a:latin typeface="Aldine721 Lt BT Light" charset="0"/>
              <a:ea typeface="Aldine721 Lt BT Light" charset="0"/>
              <a:cs typeface="Aldine721 Lt BT Light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0661" y="3942293"/>
            <a:ext cx="2529248" cy="5839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buClr>
                <a:srgbClr val="4FBCE6"/>
              </a:buClr>
            </a:pPr>
            <a:endParaRPr lang="en-US" sz="1400" dirty="0">
              <a:solidFill>
                <a:srgbClr val="FFFFFF"/>
              </a:solidFill>
              <a:latin typeface="League Gothic" charset="0"/>
              <a:ea typeface="League Gothic" charset="0"/>
              <a:cs typeface="League Gothic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08496" y="1103066"/>
            <a:ext cx="2527349" cy="3012972"/>
          </a:xfrm>
          <a:prstGeom prst="rect">
            <a:avLst/>
          </a:prstGeom>
          <a:solidFill>
            <a:schemeClr val="bg1"/>
          </a:solidFill>
          <a:ln w="19050" cap="rnd" cmpd="sng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868680" rIns="182880" rtlCol="0" anchor="t" anchorCtr="0"/>
          <a:lstStyle/>
          <a:p>
            <a:pPr marL="128585" indent="-128585" defTabSz="685748">
              <a:buClr>
                <a:srgbClr val="4FBCE6"/>
              </a:buClr>
              <a:buFont typeface="Arial"/>
              <a:buChar char="•"/>
            </a:pPr>
            <a:endParaRPr lang="en-US" sz="900" dirty="0">
              <a:solidFill>
                <a:srgbClr val="14191C"/>
              </a:solidFill>
              <a:latin typeface="Aldine721 Lt BT Light" charset="0"/>
              <a:ea typeface="Aldine721 Lt BT Light" charset="0"/>
              <a:cs typeface="Aldine721 Lt BT Light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08496" y="3942293"/>
            <a:ext cx="2527349" cy="5839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buClr>
                <a:srgbClr val="4FBCE6"/>
              </a:buClr>
            </a:pPr>
            <a:endParaRPr lang="en-US" sz="1400" dirty="0">
              <a:solidFill>
                <a:srgbClr val="FFFFFF"/>
              </a:solidFill>
              <a:latin typeface="League Gothic"/>
              <a:cs typeface="League Gothic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09502" y="1089704"/>
            <a:ext cx="2527349" cy="3012972"/>
          </a:xfrm>
          <a:prstGeom prst="rect">
            <a:avLst/>
          </a:prstGeom>
          <a:solidFill>
            <a:schemeClr val="bg1"/>
          </a:solidFill>
          <a:ln w="19050" cap="rnd" cmpd="sng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868680" rIns="182880" rtlCol="0" anchor="t" anchorCtr="0"/>
          <a:lstStyle/>
          <a:p>
            <a:pPr marL="128585" indent="-128585" defTabSz="685748">
              <a:buClr>
                <a:srgbClr val="4FBCE6"/>
              </a:buClr>
              <a:buFont typeface="Arial"/>
              <a:buChar char="•"/>
            </a:pPr>
            <a:endParaRPr lang="en-US" sz="900" dirty="0">
              <a:solidFill>
                <a:srgbClr val="14191C"/>
              </a:solidFill>
              <a:latin typeface="Aldine721 Lt BT Light" charset="0"/>
              <a:ea typeface="Aldine721 Lt BT Light" charset="0"/>
              <a:cs typeface="Aldine721 Lt BT Light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109502" y="3928931"/>
            <a:ext cx="2527349" cy="5839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buClr>
                <a:srgbClr val="4FBCE6"/>
              </a:buClr>
            </a:pPr>
            <a:endParaRPr lang="en-US" sz="1400" dirty="0">
              <a:solidFill>
                <a:srgbClr val="FFFFFF"/>
              </a:solidFill>
              <a:latin typeface="League Gothic"/>
              <a:cs typeface="League Gothic"/>
            </a:endParaRP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11972" y="1319177"/>
            <a:ext cx="2210038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u="none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472105" y="1319177"/>
            <a:ext cx="2210038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62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57639" y="1319177"/>
            <a:ext cx="2210038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600" b="1" cap="all" spc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three</a:t>
            </a:r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7127848" y="16626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 userDrawn="1"/>
        </p:nvCxnSpPr>
        <p:spPr>
          <a:xfrm>
            <a:off x="1582181" y="16626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 userDrawn="1"/>
        </p:nvCxnSpPr>
        <p:spPr>
          <a:xfrm>
            <a:off x="4342314" y="1662673"/>
            <a:ext cx="46962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1972" y="1788984"/>
            <a:ext cx="2210038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3472106" y="1788984"/>
            <a:ext cx="2210038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7638" y="1788984"/>
            <a:ext cx="2210039" cy="13938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1200" u="none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 point one here</a:t>
            </a:r>
          </a:p>
          <a:p>
            <a:pPr lvl="0"/>
            <a:r>
              <a:rPr lang="en-US" dirty="0"/>
              <a:t>Add point two here</a:t>
            </a:r>
          </a:p>
          <a:p>
            <a:pPr lvl="0"/>
            <a:r>
              <a:rPr lang="en-US" dirty="0"/>
              <a:t>Add point three here</a:t>
            </a:r>
          </a:p>
          <a:p>
            <a:pPr lvl="0"/>
            <a:endParaRPr lang="en-US" dirty="0"/>
          </a:p>
        </p:txBody>
      </p:sp>
      <p:sp>
        <p:nvSpPr>
          <p:cNvPr id="69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711971" y="4080808"/>
            <a:ext cx="2210039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u="none" cap="all" spc="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70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3472105" y="4080808"/>
            <a:ext cx="2210038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  <p:sp>
        <p:nvSpPr>
          <p:cNvPr id="71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6257638" y="4080808"/>
            <a:ext cx="2250158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2000" b="1" cap="all" spc="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NUMBER HERE</a:t>
            </a:r>
          </a:p>
        </p:txBody>
      </p:sp>
    </p:spTree>
    <p:extLst>
      <p:ext uri="{BB962C8B-B14F-4D97-AF65-F5344CB8AC3E}">
        <p14:creationId xmlns:p14="http://schemas.microsoft.com/office/powerpoint/2010/main" val="34245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 userDrawn="1"/>
        </p:nvSpPr>
        <p:spPr>
          <a:xfrm rot="10800000" flipH="1">
            <a:off x="0" y="0"/>
            <a:ext cx="9144000" cy="51435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3" y="2138939"/>
            <a:ext cx="7487714" cy="86562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800" b="1" i="0" cap="all" spc="-15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</p:spTree>
    <p:extLst>
      <p:ext uri="{BB962C8B-B14F-4D97-AF65-F5344CB8AC3E}">
        <p14:creationId xmlns:p14="http://schemas.microsoft.com/office/powerpoint/2010/main" val="14310996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lay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02925" y="995388"/>
            <a:ext cx="5302384" cy="67313"/>
            <a:chOff x="1902925" y="995388"/>
            <a:chExt cx="5302384" cy="67313"/>
          </a:xfrm>
        </p:grpSpPr>
        <p:grpSp>
          <p:nvGrpSpPr>
            <p:cNvPr id="42" name="Group 41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43" name="Oval 4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1902925" y="4078810"/>
            <a:ext cx="5302384" cy="67313"/>
            <a:chOff x="1902925" y="4078810"/>
            <a:chExt cx="5302384" cy="67313"/>
          </a:xfrm>
        </p:grpSpPr>
        <p:grpSp>
          <p:nvGrpSpPr>
            <p:cNvPr id="36" name="Group 35"/>
            <p:cNvGrpSpPr/>
            <p:nvPr userDrawn="1"/>
          </p:nvGrpSpPr>
          <p:grpSpPr>
            <a:xfrm rot="10800000">
              <a:off x="5194300" y="4078810"/>
              <a:ext cx="2011009" cy="67313"/>
              <a:chOff x="498808" y="4448175"/>
              <a:chExt cx="2011009" cy="67313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 userDrawn="1"/>
          </p:nvGrpSpPr>
          <p:grpSpPr>
            <a:xfrm>
              <a:off x="1902925" y="4078810"/>
              <a:ext cx="2011009" cy="67313"/>
              <a:chOff x="498808" y="4448175"/>
              <a:chExt cx="2011009" cy="67313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/>
              <p:nvPr userDrawn="1"/>
            </p:nvCxnSpPr>
            <p:spPr>
              <a:xfrm rot="10800000" flipH="1">
                <a:off x="626923" y="4479925"/>
                <a:ext cx="188289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408" y="3964937"/>
            <a:ext cx="1021185" cy="3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240" y="703486"/>
            <a:ext cx="3757521" cy="373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0150" y="1079320"/>
            <a:ext cx="16637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32"/>
          <p:cNvSpPr>
            <a:spLocks noGrp="1"/>
          </p:cNvSpPr>
          <p:nvPr>
            <p:ph type="body" sz="quarter" idx="10" hasCustomPrompt="1"/>
          </p:nvPr>
        </p:nvSpPr>
        <p:spPr>
          <a:xfrm>
            <a:off x="3505564" y="1882986"/>
            <a:ext cx="2132872" cy="269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1600" b="1" cap="all" spc="0" baseline="0" smtClean="0">
                <a:ln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 Narrow" panose="020B060602020203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140"/>
              </a:lnSpc>
              <a:spcBef>
                <a:spcPct val="0"/>
              </a:spcBef>
              <a:buNone/>
            </a:pPr>
            <a:r>
              <a:rPr lang="en-US" dirty="0"/>
              <a:t>RECAP one</a:t>
            </a:r>
          </a:p>
        </p:txBody>
      </p:sp>
      <p:sp>
        <p:nvSpPr>
          <p:cNvPr id="23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4443760" y="1627864"/>
            <a:ext cx="256481" cy="1384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342900" indent="-342900" algn="ctr">
              <a:buFontTx/>
              <a:buNone/>
              <a:defRPr lang="en-US" sz="1000" cap="all" baseline="0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1 –</a:t>
            </a:r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3505564" y="2605380"/>
            <a:ext cx="2132872" cy="269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1600" b="1" cap="all" spc="0" baseline="0" smtClean="0">
                <a:ln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 Narrow" panose="020B060602020203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140"/>
              </a:lnSpc>
              <a:spcBef>
                <a:spcPct val="0"/>
              </a:spcBef>
              <a:buNone/>
            </a:pPr>
            <a:r>
              <a:rPr lang="en-US" dirty="0"/>
              <a:t>RECAP two</a:t>
            </a:r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443760" y="2347120"/>
            <a:ext cx="256481" cy="1384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342900" indent="-342900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2 –</a:t>
            </a:r>
          </a:p>
        </p:txBody>
      </p:sp>
      <p:sp>
        <p:nvSpPr>
          <p:cNvPr id="26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3505564" y="3327774"/>
            <a:ext cx="2132872" cy="269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1600" b="1" cap="all" spc="0" baseline="0" smtClean="0">
                <a:ln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 Narrow" panose="020B060602020203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algn="ctr">
              <a:lnSpc>
                <a:spcPts val="2140"/>
              </a:lnSpc>
              <a:spcBef>
                <a:spcPct val="0"/>
              </a:spcBef>
              <a:buNone/>
            </a:pPr>
            <a:r>
              <a:rPr lang="en-US" dirty="0"/>
              <a:t>RECAP three</a:t>
            </a:r>
          </a:p>
        </p:txBody>
      </p:sp>
      <p:sp>
        <p:nvSpPr>
          <p:cNvPr id="27" name="Text Placeholder 32"/>
          <p:cNvSpPr>
            <a:spLocks noGrp="1"/>
          </p:cNvSpPr>
          <p:nvPr>
            <p:ph type="body" sz="quarter" idx="17" hasCustomPrompt="1"/>
          </p:nvPr>
        </p:nvSpPr>
        <p:spPr>
          <a:xfrm>
            <a:off x="4443760" y="3066786"/>
            <a:ext cx="256481" cy="1384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342900" indent="-342900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3 –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7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7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70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20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3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3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786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3551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 marL="171438" indent="-171438">
              <a:buFont typeface="Courier New" panose="02070309020205020404" pitchFamily="49" charset="0"/>
              <a:buChar char="o"/>
              <a:defRPr sz="1200"/>
            </a:lvl1pPr>
            <a:lvl2pPr marL="514313" indent="-171438">
              <a:buFont typeface="Courier New" panose="02070309020205020404" pitchFamily="49" charset="0"/>
              <a:buChar char="o"/>
              <a:defRPr sz="1100"/>
            </a:lvl2pPr>
            <a:lvl3pPr marL="857186" indent="-171438">
              <a:buFont typeface="Courier New" panose="02070309020205020404" pitchFamily="49" charset="0"/>
              <a:buChar char="o"/>
              <a:defRPr sz="1000"/>
            </a:lvl3pPr>
            <a:lvl4pPr marL="1200060" indent="-171438">
              <a:buFont typeface="Courier New" panose="02070309020205020404" pitchFamily="49" charset="0"/>
              <a:buChar char="o"/>
              <a:defRPr sz="900"/>
            </a:lvl4pPr>
            <a:lvl5pPr marL="1542935" indent="-171438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16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4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5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4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7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8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7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8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1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22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21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4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5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342900"/>
            <a:ext cx="2950369" cy="1200150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0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  <a:latin typeface="Goudy Old Style" panose="02020502050305020303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02158" y="1749990"/>
            <a:ext cx="8333334" cy="302763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  <a:lvl2pPr marL="457166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333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98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66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welcome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705512"/>
            <a:ext cx="451248" cy="438728"/>
          </a:xfrm>
          <a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  <a:latin typeface="Goudy Old Style" panose="02020502050305020303" pitchFamily="18" charset="0"/>
              </a:defRPr>
            </a:lvl1pPr>
            <a:lvl2pPr marL="457166" indent="0">
              <a:buFontTx/>
              <a:buNone/>
              <a:defRPr/>
            </a:lvl2pPr>
            <a:lvl3pPr marL="914333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767001" y="3553457"/>
            <a:ext cx="1609307" cy="643799"/>
          </a:xfrm>
          <a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2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794324" y="3567139"/>
            <a:ext cx="1552395" cy="621030"/>
          </a:xfrm>
          <a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66" indent="0">
              <a:buFontTx/>
              <a:buNone/>
              <a:defRPr/>
            </a:lvl2pPr>
            <a:lvl3pPr marL="914333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705512"/>
            <a:ext cx="451248" cy="438728"/>
          </a:xfrm>
          <a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  <a:lvl2pPr marL="457166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333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98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66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49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 marL="171438" indent="-171438">
              <a:buFont typeface="Courier New" panose="02070309020205020404" pitchFamily="49" charset="0"/>
              <a:buChar char="o"/>
              <a:defRPr sz="1200"/>
            </a:lvl1pPr>
            <a:lvl2pPr marL="514313" indent="-171438">
              <a:buFont typeface="Courier New" panose="02070309020205020404" pitchFamily="49" charset="0"/>
              <a:buChar char="o"/>
              <a:defRPr sz="1100"/>
            </a:lvl2pPr>
            <a:lvl3pPr marL="857186" indent="-171438">
              <a:buFont typeface="Courier New" panose="02070309020205020404" pitchFamily="49" charset="0"/>
              <a:buChar char="o"/>
              <a:defRPr sz="1000"/>
            </a:lvl3pPr>
            <a:lvl4pPr marL="1200060" indent="-171438">
              <a:buFont typeface="Courier New" panose="02070309020205020404" pitchFamily="49" charset="0"/>
              <a:buChar char="o"/>
              <a:defRPr sz="900"/>
            </a:lvl4pPr>
            <a:lvl5pPr marL="1542935" indent="-171438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6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246" y="2142329"/>
            <a:ext cx="7772400" cy="550359"/>
          </a:xfrm>
          <a:noFill/>
        </p:spPr>
        <p:txBody>
          <a:bodyPr lIns="0" tIns="0" rIns="0" bIns="0" anchor="b" anchorCtr="0">
            <a:noAutofit/>
          </a:bodyPr>
          <a:lstStyle>
            <a:lvl1pPr marL="0" algn="l">
              <a:lnSpc>
                <a:spcPts val="2140"/>
              </a:lnSpc>
              <a:defRPr sz="22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this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246" y="2731026"/>
            <a:ext cx="7772400" cy="650796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line can be used for the date, or something else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94" y="382560"/>
            <a:ext cx="4551583" cy="203521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498808" y="4448180"/>
            <a:ext cx="8154038" cy="67313"/>
            <a:chOff x="498808" y="4448175"/>
            <a:chExt cx="8154038" cy="67313"/>
          </a:xfrm>
        </p:grpSpPr>
        <p:sp>
          <p:nvSpPr>
            <p:cNvPr id="10" name="Oval 9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>
              <a:off x="626925" y="4479925"/>
              <a:ext cx="7897950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 userDrawn="1"/>
          </p:nvSpPr>
          <p:spPr>
            <a:xfrm>
              <a:off x="8585533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</p:grpSp>
      <p:sp>
        <p:nvSpPr>
          <p:cNvPr id="13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635129" y="3788426"/>
            <a:ext cx="1330005" cy="532065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8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5" y="2215324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Chapter option one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902927" y="995393"/>
            <a:ext cx="5302384" cy="67313"/>
            <a:chOff x="1902925" y="995388"/>
            <a:chExt cx="5302384" cy="67313"/>
          </a:xfrm>
        </p:grpSpPr>
        <p:grpSp>
          <p:nvGrpSpPr>
            <p:cNvPr id="42" name="Group 41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43" name="Oval 42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2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44" name="Straight Connector 43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</p:grpSp>
      <p:sp>
        <p:nvSpPr>
          <p:cNvPr id="29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4443765" y="3006753"/>
            <a:ext cx="256480" cy="192360"/>
          </a:xfrm>
        </p:spPr>
        <p:txBody>
          <a:bodyPr vert="horz" wrap="none" lIns="0" tIns="0" rIns="0" bIns="0" rtlCol="0">
            <a:spAutoFit/>
          </a:bodyPr>
          <a:lstStyle>
            <a:lvl1pPr marL="342857" indent="-342857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2 –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02927" y="4080721"/>
            <a:ext cx="5302384" cy="67313"/>
            <a:chOff x="1902925" y="995388"/>
            <a:chExt cx="5302384" cy="67313"/>
          </a:xfrm>
        </p:grpSpPr>
        <p:grpSp>
          <p:nvGrpSpPr>
            <p:cNvPr id="18" name="Group 17"/>
            <p:cNvGrpSpPr/>
            <p:nvPr userDrawn="1"/>
          </p:nvGrpSpPr>
          <p:grpSpPr>
            <a:xfrm rot="10800000">
              <a:off x="2042625" y="995388"/>
              <a:ext cx="5162684" cy="67313"/>
              <a:chOff x="498808" y="4448175"/>
              <a:chExt cx="5162684" cy="67313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2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21" name="Straight Connector 20"/>
              <p:cNvCxnSpPr/>
              <p:nvPr userDrawn="1"/>
            </p:nvCxnSpPr>
            <p:spPr>
              <a:xfrm rot="10800000" flipH="1">
                <a:off x="626924" y="4479925"/>
                <a:ext cx="503456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 userDrawn="1"/>
          </p:nvSpPr>
          <p:spPr>
            <a:xfrm>
              <a:off x="1902925" y="995388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58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ayou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684868" y="785147"/>
            <a:ext cx="1774268" cy="4233333"/>
          </a:xfrm>
        </p:spPr>
        <p:txBody>
          <a:bodyPr wrap="none" lIns="0" tIns="0" rIns="0" bIns="421148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1500" cap="all" spc="350" baseline="0">
                <a:solidFill>
                  <a:schemeClr val="accent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620237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7" hasCustomPrompt="1"/>
          </p:nvPr>
        </p:nvSpPr>
        <p:spPr>
          <a:xfrm rot="10800000">
            <a:off x="5118015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145" y="2219635"/>
            <a:ext cx="7487714" cy="865622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tx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Chapter option two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620237" y="1384085"/>
            <a:ext cx="5775412" cy="89598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9" hasCustomPrompt="1"/>
          </p:nvPr>
        </p:nvSpPr>
        <p:spPr>
          <a:xfrm rot="10800000">
            <a:off x="7395652" y="1384085"/>
            <a:ext cx="128117" cy="89598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8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4037368" y="3528019"/>
            <a:ext cx="1099177" cy="439723"/>
          </a:xfr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420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96836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5740405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403602" y="1622534"/>
            <a:ext cx="2336800" cy="1898433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" cap="all" spc="170" baseline="0">
                <a:solidFill>
                  <a:srgbClr val="F7F5F2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Chapter</a:t>
            </a:r>
          </a:p>
          <a:p>
            <a:pPr lvl="0"/>
            <a:r>
              <a:rPr lang="en-US" dirty="0"/>
              <a:t>Option five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027208" y="3416150"/>
            <a:ext cx="1099177" cy="439723"/>
          </a:xfrm>
          <a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4443765" y="3072373"/>
            <a:ext cx="256480" cy="192360"/>
          </a:xfrm>
        </p:spPr>
        <p:txBody>
          <a:bodyPr vert="horz" wrap="none" lIns="0" tIns="0" rIns="0" bIns="0" rtlCol="0">
            <a:spAutoFit/>
          </a:bodyPr>
          <a:lstStyle>
            <a:lvl1pPr marL="342857" indent="-342857" algn="ctr">
              <a:buFontTx/>
              <a:buNone/>
              <a:defRPr lang="en-US" sz="1000" cap="all" dirty="0" smtClean="0">
                <a:solidFill>
                  <a:schemeClr val="bg2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– 8 –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4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90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39529" y="1749990"/>
            <a:ext cx="8658592" cy="3393510"/>
          </a:xfrm>
        </p:spPr>
        <p:txBody>
          <a:bodyPr lIns="0" tIns="0" rIns="0" bIns="0">
            <a:prstTxWarp prst="textArchUp">
              <a:avLst/>
            </a:prstTxWarp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6000" cap="all" spc="500">
                <a:solidFill>
                  <a:schemeClr val="bg1"/>
                </a:solidFill>
                <a:latin typeface="+mj-lt"/>
                <a:cs typeface="League Gothic Regular"/>
              </a:defRPr>
            </a:lvl1pPr>
            <a:lvl2pPr marL="457142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288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30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57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Make a statement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05000" y="3301584"/>
            <a:ext cx="5334000" cy="355867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2800" cap="all" spc="200" baseline="0">
                <a:solidFill>
                  <a:schemeClr val="bg1"/>
                </a:solidFill>
                <a:latin typeface="+mj-lt"/>
                <a:cs typeface="League Gothic Regular"/>
              </a:defRPr>
            </a:lvl1pPr>
          </a:lstStyle>
          <a:p>
            <a:pPr lvl="0"/>
            <a:r>
              <a:rPr lang="en-US" dirty="0"/>
              <a:t>LOREM IPSUM DOLOR SIT AMET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42" indent="0">
              <a:buFontTx/>
              <a:buNone/>
              <a:defRPr/>
            </a:lvl2pPr>
            <a:lvl3pPr marL="914288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486146"/>
            <a:ext cx="451248" cy="43872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882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045" y="3597264"/>
            <a:ext cx="950088" cy="301850"/>
          </a:xfrm>
          <a:prstGeom prst="rect">
            <a:avLst/>
          </a:prstGeom>
        </p:spPr>
      </p:pic>
      <p:sp>
        <p:nvSpPr>
          <p:cNvPr id="5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474316" y="2152156"/>
            <a:ext cx="6162618" cy="1000274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ctr" defTabSz="45714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cap="all" spc="2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6" name="Text Placeholder 8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4044924" y="3534973"/>
            <a:ext cx="1060306" cy="424172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617293" y="1394882"/>
            <a:ext cx="5907396" cy="67313"/>
            <a:chOff x="1608667" y="1394877"/>
            <a:chExt cx="5907396" cy="67313"/>
          </a:xfrm>
        </p:grpSpPr>
        <p:sp>
          <p:nvSpPr>
            <p:cNvPr id="47" name="Oval 46"/>
            <p:cNvSpPr/>
            <p:nvPr userDrawn="1"/>
          </p:nvSpPr>
          <p:spPr>
            <a:xfrm>
              <a:off x="1608667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48" name="Straight Connector 47"/>
            <p:cNvCxnSpPr/>
            <p:nvPr userDrawn="1"/>
          </p:nvCxnSpPr>
          <p:spPr>
            <a:xfrm>
              <a:off x="1735525" y="1426627"/>
              <a:ext cx="565367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 userDrawn="1"/>
          </p:nvSpPr>
          <p:spPr>
            <a:xfrm>
              <a:off x="7448750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617293" y="3714536"/>
            <a:ext cx="5907396" cy="67313"/>
            <a:chOff x="1608667" y="1394877"/>
            <a:chExt cx="5907396" cy="67313"/>
          </a:xfrm>
        </p:grpSpPr>
        <p:sp>
          <p:nvSpPr>
            <p:cNvPr id="22" name="Oval 21"/>
            <p:cNvSpPr/>
            <p:nvPr userDrawn="1"/>
          </p:nvSpPr>
          <p:spPr>
            <a:xfrm>
              <a:off x="1608667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23" name="Straight Connector 22"/>
            <p:cNvCxnSpPr>
              <a:endCxn id="16" idx="1"/>
            </p:cNvCxnSpPr>
            <p:nvPr userDrawn="1"/>
          </p:nvCxnSpPr>
          <p:spPr>
            <a:xfrm>
              <a:off x="1735525" y="1426627"/>
              <a:ext cx="2300773" cy="77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 userDrawn="1"/>
          </p:nvSpPr>
          <p:spPr>
            <a:xfrm>
              <a:off x="7448750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29" name="Straight Connector 28"/>
            <p:cNvCxnSpPr/>
            <p:nvPr userDrawn="1"/>
          </p:nvCxnSpPr>
          <p:spPr>
            <a:xfrm>
              <a:off x="5096604" y="1426627"/>
              <a:ext cx="2300773" cy="77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20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045" y="3597264"/>
            <a:ext cx="950088" cy="301850"/>
          </a:xfrm>
          <a:prstGeom prst="rect">
            <a:avLst/>
          </a:prstGeom>
        </p:spPr>
      </p:pic>
      <p:sp>
        <p:nvSpPr>
          <p:cNvPr id="5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474316" y="2152156"/>
            <a:ext cx="6162618" cy="1000274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ctr" defTabSz="45714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cap="all" spc="200" baseline="0">
                <a:solidFill>
                  <a:schemeClr val="bg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617293" y="1394882"/>
            <a:ext cx="5907396" cy="67313"/>
            <a:chOff x="1608667" y="1394877"/>
            <a:chExt cx="5907396" cy="67313"/>
          </a:xfrm>
        </p:grpSpPr>
        <p:sp>
          <p:nvSpPr>
            <p:cNvPr id="47" name="Oval 46"/>
            <p:cNvSpPr/>
            <p:nvPr userDrawn="1"/>
          </p:nvSpPr>
          <p:spPr>
            <a:xfrm>
              <a:off x="1608667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48" name="Straight Connector 47"/>
            <p:cNvCxnSpPr/>
            <p:nvPr userDrawn="1"/>
          </p:nvCxnSpPr>
          <p:spPr>
            <a:xfrm>
              <a:off x="1735525" y="1426627"/>
              <a:ext cx="5653679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 userDrawn="1"/>
          </p:nvSpPr>
          <p:spPr>
            <a:xfrm>
              <a:off x="7448750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617293" y="3714536"/>
            <a:ext cx="5907396" cy="67313"/>
            <a:chOff x="1608667" y="1394877"/>
            <a:chExt cx="5907396" cy="67313"/>
          </a:xfrm>
        </p:grpSpPr>
        <p:sp>
          <p:nvSpPr>
            <p:cNvPr id="22" name="Oval 21"/>
            <p:cNvSpPr/>
            <p:nvPr userDrawn="1"/>
          </p:nvSpPr>
          <p:spPr>
            <a:xfrm>
              <a:off x="1608667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23" name="Straight Connector 22"/>
            <p:cNvCxnSpPr/>
            <p:nvPr userDrawn="1"/>
          </p:nvCxnSpPr>
          <p:spPr>
            <a:xfrm>
              <a:off x="1735525" y="1426627"/>
              <a:ext cx="2300773" cy="77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 userDrawn="1"/>
          </p:nvSpPr>
          <p:spPr>
            <a:xfrm>
              <a:off x="7448750" y="1394877"/>
              <a:ext cx="67313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29" name="Straight Connector 28"/>
            <p:cNvCxnSpPr/>
            <p:nvPr userDrawn="1"/>
          </p:nvCxnSpPr>
          <p:spPr>
            <a:xfrm>
              <a:off x="5096604" y="1426627"/>
              <a:ext cx="2300773" cy="77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498808" y="1001399"/>
            <a:ext cx="8137104" cy="67313"/>
            <a:chOff x="498808" y="1001394"/>
            <a:chExt cx="8137104" cy="67313"/>
          </a:xfrm>
        </p:grpSpPr>
        <p:sp>
          <p:nvSpPr>
            <p:cNvPr id="26" name="Oval 25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grpSp>
          <p:nvGrpSpPr>
            <p:cNvPr id="23" name="Group 22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24" name="Oval 23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2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25" name="Straight Connector 24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 userDrawn="1"/>
        </p:nvGrpSpPr>
        <p:grpSpPr>
          <a:xfrm rot="10800000">
            <a:off x="5191762" y="4078815"/>
            <a:ext cx="3444152" cy="67313"/>
            <a:chOff x="498808" y="4448175"/>
            <a:chExt cx="3444152" cy="67313"/>
          </a:xfrm>
        </p:grpSpPr>
        <p:sp>
          <p:nvSpPr>
            <p:cNvPr id="29" name="Oval 28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30" name="Straight Connector 29"/>
            <p:cNvCxnSpPr/>
            <p:nvPr userDrawn="1"/>
          </p:nvCxnSpPr>
          <p:spPr>
            <a:xfrm rot="10800000" flipH="1">
              <a:off x="626924" y="4479925"/>
              <a:ext cx="3316036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 userDrawn="1"/>
        </p:nvGrpSpPr>
        <p:grpSpPr>
          <a:xfrm>
            <a:off x="498808" y="4078815"/>
            <a:ext cx="3433112" cy="67313"/>
            <a:chOff x="498808" y="4448175"/>
            <a:chExt cx="3433112" cy="67313"/>
          </a:xfrm>
        </p:grpSpPr>
        <p:sp>
          <p:nvSpPr>
            <p:cNvPr id="32" name="Oval 31"/>
            <p:cNvSpPr/>
            <p:nvPr userDrawn="1"/>
          </p:nvSpPr>
          <p:spPr>
            <a:xfrm>
              <a:off x="498808" y="4448175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FFFFFF"/>
                </a:solidFill>
                <a:latin typeface="Aldine721 BT Roman"/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626925" y="4479925"/>
              <a:ext cx="3304995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43" y="1718768"/>
            <a:ext cx="5636918" cy="1540581"/>
          </a:xfrm>
          <a:prstGeom prst="rect">
            <a:avLst/>
          </a:prstGeom>
        </p:spPr>
      </p:pic>
      <p:sp>
        <p:nvSpPr>
          <p:cNvPr id="15" name="Text Placeholder 8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044924" y="3898474"/>
            <a:ext cx="1060306" cy="424172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5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612059" y="2541268"/>
            <a:ext cx="5919893" cy="67313"/>
            <a:chOff x="1608667" y="2541263"/>
            <a:chExt cx="5919893" cy="6731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1608667" y="2541263"/>
              <a:ext cx="1601893" cy="67313"/>
              <a:chOff x="498808" y="4448175"/>
              <a:chExt cx="1601893" cy="67313"/>
            </a:xfrm>
          </p:grpSpPr>
          <p:sp>
            <p:nvSpPr>
              <p:cNvPr id="11" name="Oval 10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2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12" name="Straight Connector 11"/>
              <p:cNvCxnSpPr/>
              <p:nvPr userDrawn="1"/>
            </p:nvCxnSpPr>
            <p:spPr>
              <a:xfrm>
                <a:off x="626923" y="4479925"/>
                <a:ext cx="147377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 userDrawn="1"/>
          </p:nvGrpSpPr>
          <p:grpSpPr>
            <a:xfrm rot="10800000">
              <a:off x="5926667" y="2541263"/>
              <a:ext cx="1601893" cy="67313"/>
              <a:chOff x="498808" y="4448175"/>
              <a:chExt cx="1601893" cy="67313"/>
            </a:xfrm>
          </p:grpSpPr>
          <p:sp>
            <p:nvSpPr>
              <p:cNvPr id="16" name="Oval 15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2"/>
                <a:endParaRPr lang="en-US" dirty="0">
                  <a:solidFill>
                    <a:srgbClr val="FFFFFF"/>
                  </a:solidFill>
                  <a:latin typeface="Aldine721 BT Roman"/>
                </a:endParaRPr>
              </a:p>
            </p:txBody>
          </p:sp>
          <p:cxnSp>
            <p:nvCxnSpPr>
              <p:cNvPr id="17" name="Straight Connector 16"/>
              <p:cNvCxnSpPr/>
              <p:nvPr userDrawn="1"/>
            </p:nvCxnSpPr>
            <p:spPr>
              <a:xfrm>
                <a:off x="626923" y="4479925"/>
                <a:ext cx="1473778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488827" y="1748852"/>
            <a:ext cx="2166350" cy="1897955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ctr" defTabSz="457142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all" spc="450" baseline="0">
                <a:solidFill>
                  <a:schemeClr val="accent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4044924" y="3921055"/>
            <a:ext cx="1060306" cy="424172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30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Insert image in this cell</a:t>
            </a:r>
            <a:br>
              <a:rPr lang="en-US" dirty="0"/>
            </a:br>
            <a:r>
              <a:rPr lang="en-US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794324" y="3567139"/>
            <a:ext cx="1552395" cy="621030"/>
          </a:xfrm>
          <a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42" indent="0">
              <a:buFontTx/>
              <a:buNone/>
              <a:defRPr/>
            </a:lvl2pPr>
            <a:lvl3pPr marL="914288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4" indent="0">
              <a:buFontTx/>
              <a:buNone/>
              <a:defRPr/>
            </a:lvl5pPr>
          </a:lstStyle>
          <a:p>
            <a:pPr lvl="0"/>
            <a:r>
              <a:rPr lang="en-US" dirty="0"/>
              <a:t>When using this slide template, you have to apply the “curved” effect to the main text. </a:t>
            </a:r>
          </a:p>
          <a:p>
            <a:pPr lvl="0"/>
            <a:r>
              <a:rPr lang="en-US" dirty="0"/>
              <a:t>To do so, go to:  Text effect &gt; Transform &gt; Follow Path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53583" y="2705512"/>
            <a:ext cx="451248" cy="438728"/>
          </a:xfrm>
          <a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42" indent="0">
              <a:buNone/>
              <a:defRPr/>
            </a:lvl2pPr>
            <a:lvl3pPr marL="914288" indent="0">
              <a:buNone/>
              <a:defRPr/>
            </a:lvl3pPr>
            <a:lvl4pPr marL="1371430" indent="0">
              <a:buNone/>
              <a:defRPr/>
            </a:lvl4pPr>
            <a:lvl5pPr marL="182857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+mj-lt"/>
                <a:cs typeface="League Gothic Regular"/>
              </a:defRPr>
            </a:lvl1pPr>
            <a:lvl2pPr marL="457142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288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430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57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0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9815" y="481745"/>
            <a:ext cx="704380" cy="3323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2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6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2"/>
              <a:endParaRPr lang="en-US" dirty="0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7"/>
            <a:ext cx="1916250" cy="353307"/>
          </a:xfrm>
          <a:solidFill>
            <a:schemeClr val="bg2"/>
          </a:solidFill>
        </p:spPr>
        <p:txBody>
          <a:bodyPr wrap="none" lIns="143984" rIns="143984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5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Aldine721 BT Roman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89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3"/>
          <p:cNvSpPr>
            <a:spLocks noGrp="1"/>
          </p:cNvSpPr>
          <p:nvPr>
            <p:ph type="body" sz="quarter" idx="13" hasCustomPrompt="1"/>
          </p:nvPr>
        </p:nvSpPr>
        <p:spPr>
          <a:xfrm>
            <a:off x="800105" y="4902746"/>
            <a:ext cx="7540019" cy="118419"/>
          </a:xfrm>
          <a:prstGeom prst="rect">
            <a:avLst/>
          </a:prstGeom>
        </p:spPr>
        <p:txBody>
          <a:bodyPr tIns="0" bIns="0" anchor="ctr"/>
          <a:lstStyle>
            <a:lvl1pPr marL="0" marR="0" indent="0" algn="l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</a:defRPr>
            </a:lvl1pPr>
          </a:lstStyle>
          <a:p>
            <a:r>
              <a:rPr lang="en-AU" dirty="0"/>
              <a:t>Source:</a:t>
            </a:r>
          </a:p>
        </p:txBody>
      </p:sp>
      <p:sp>
        <p:nvSpPr>
          <p:cNvPr id="15" name="Title 8"/>
          <p:cNvSpPr>
            <a:spLocks noGrp="1"/>
          </p:cNvSpPr>
          <p:nvPr>
            <p:ph type="title" hasCustomPrompt="1"/>
          </p:nvPr>
        </p:nvSpPr>
        <p:spPr>
          <a:xfrm>
            <a:off x="3977474" y="300925"/>
            <a:ext cx="1185281" cy="3323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9118" y="1085852"/>
            <a:ext cx="7545765" cy="357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959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>
            <a:grpSpLocks/>
          </p:cNvGrpSpPr>
          <p:nvPr userDrawn="1"/>
        </p:nvGrpSpPr>
        <p:grpSpPr bwMode="auto">
          <a:xfrm rot="5400000">
            <a:off x="1299380" y="1232699"/>
            <a:ext cx="1481137" cy="66675"/>
            <a:chOff x="498808" y="4448175"/>
            <a:chExt cx="1481206" cy="67313"/>
          </a:xfrm>
        </p:grpSpPr>
        <p:sp>
          <p:nvSpPr>
            <p:cNvPr id="13" name="Oval 12"/>
            <p:cNvSpPr/>
            <p:nvPr userDrawn="1"/>
          </p:nvSpPr>
          <p:spPr>
            <a:xfrm>
              <a:off x="494045" y="4452983"/>
              <a:ext cx="66678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16200000">
              <a:off x="1298945" y="3808730"/>
              <a:ext cx="0" cy="1352613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9"/>
          <p:cNvGrpSpPr>
            <a:grpSpLocks/>
          </p:cNvGrpSpPr>
          <p:nvPr userDrawn="1"/>
        </p:nvGrpSpPr>
        <p:grpSpPr bwMode="auto">
          <a:xfrm rot="-5400000">
            <a:off x="1299373" y="3831434"/>
            <a:ext cx="1481138" cy="66675"/>
            <a:chOff x="498808" y="4448175"/>
            <a:chExt cx="1481206" cy="67313"/>
          </a:xfrm>
        </p:grpSpPr>
        <p:sp>
          <p:nvSpPr>
            <p:cNvPr id="16" name="Oval 15"/>
            <p:cNvSpPr/>
            <p:nvPr userDrawn="1"/>
          </p:nvSpPr>
          <p:spPr>
            <a:xfrm>
              <a:off x="494045" y="4443367"/>
              <a:ext cx="66678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rot="16200000">
              <a:off x="1303707" y="3803922"/>
              <a:ext cx="0" cy="1352612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2" descr="/Users/Lionel Alphonse/Desktop/BJ1149 Initiative - Rebranding/Workbench/PPT Template/INI Final Assets/Big Type/INI__Agenda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3" y="2108204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3748091" y="934951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4899170" y="130851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748091" y="1655230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4899170" y="2027773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3748091" y="2375506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4899170" y="274744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3748091" y="3095782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899170" y="346995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748091" y="3816061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899171" y="418962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5935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195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7507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95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637507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08503" y="4781549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87902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95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"/>
          <p:cNvGrpSpPr>
            <a:grpSpLocks/>
          </p:cNvGrpSpPr>
          <p:nvPr userDrawn="1"/>
        </p:nvGrpSpPr>
        <p:grpSpPr bwMode="auto">
          <a:xfrm>
            <a:off x="490538" y="4078289"/>
            <a:ext cx="8145462" cy="68262"/>
            <a:chOff x="491066" y="4078810"/>
            <a:chExt cx="8144846" cy="67313"/>
          </a:xfrm>
        </p:grpSpPr>
        <p:grpSp>
          <p:nvGrpSpPr>
            <p:cNvPr id="17" name="Group 7"/>
            <p:cNvGrpSpPr>
              <a:grpSpLocks/>
            </p:cNvGrpSpPr>
            <p:nvPr userDrawn="1"/>
          </p:nvGrpSpPr>
          <p:grpSpPr bwMode="auto">
            <a:xfrm rot="10800000">
              <a:off x="5207000" y="4078810"/>
              <a:ext cx="3428912" cy="67313"/>
              <a:chOff x="498808" y="4448175"/>
              <a:chExt cx="3428912" cy="67313"/>
            </a:xfrm>
          </p:grpSpPr>
          <p:sp>
            <p:nvSpPr>
              <p:cNvPr id="21" name="Oval 20"/>
              <p:cNvSpPr/>
              <p:nvPr userDrawn="1"/>
            </p:nvSpPr>
            <p:spPr>
              <a:xfrm>
                <a:off x="503570" y="4452871"/>
                <a:ext cx="66670" cy="6731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2" name="Straight Connector 21"/>
              <p:cNvCxnSpPr/>
              <p:nvPr userDrawn="1"/>
            </p:nvCxnSpPr>
            <p:spPr>
              <a:xfrm rot="10800000" flipH="1">
                <a:off x="636910" y="4479484"/>
                <a:ext cx="33001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8"/>
            <p:cNvGrpSpPr>
              <a:grpSpLocks/>
            </p:cNvGrpSpPr>
            <p:nvPr userDrawn="1"/>
          </p:nvGrpSpPr>
          <p:grpSpPr bwMode="auto">
            <a:xfrm>
              <a:off x="491066" y="4078810"/>
              <a:ext cx="3428912" cy="67313"/>
              <a:chOff x="498808" y="4448175"/>
              <a:chExt cx="3428912" cy="67313"/>
            </a:xfrm>
          </p:grpSpPr>
          <p:sp>
            <p:nvSpPr>
              <p:cNvPr id="19" name="Oval 18"/>
              <p:cNvSpPr/>
              <p:nvPr userDrawn="1"/>
            </p:nvSpPr>
            <p:spPr>
              <a:xfrm>
                <a:off x="498808" y="4448175"/>
                <a:ext cx="66670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0" name="Straight Connector 19"/>
              <p:cNvCxnSpPr/>
              <p:nvPr userDrawn="1"/>
            </p:nvCxnSpPr>
            <p:spPr>
              <a:xfrm rot="10800000" flipH="1">
                <a:off x="627385" y="4479484"/>
                <a:ext cx="33001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13"/>
          <p:cNvGrpSpPr>
            <a:grpSpLocks/>
          </p:cNvGrpSpPr>
          <p:nvPr userDrawn="1"/>
        </p:nvGrpSpPr>
        <p:grpSpPr bwMode="auto">
          <a:xfrm>
            <a:off x="490538" y="993779"/>
            <a:ext cx="8145462" cy="66675"/>
            <a:chOff x="491066" y="4078810"/>
            <a:chExt cx="8144846" cy="67313"/>
          </a:xfrm>
        </p:grpSpPr>
        <p:sp>
          <p:nvSpPr>
            <p:cNvPr id="24" name="Oval 23"/>
            <p:cNvSpPr/>
            <p:nvPr userDrawn="1"/>
          </p:nvSpPr>
          <p:spPr>
            <a:xfrm rot="10800000">
              <a:off x="8569242" y="4078810"/>
              <a:ext cx="66670" cy="6731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5" name="Group 15"/>
            <p:cNvGrpSpPr>
              <a:grpSpLocks/>
            </p:cNvGrpSpPr>
            <p:nvPr userDrawn="1"/>
          </p:nvGrpSpPr>
          <p:grpSpPr bwMode="auto">
            <a:xfrm>
              <a:off x="491066" y="4078810"/>
              <a:ext cx="8016730" cy="67313"/>
              <a:chOff x="498808" y="4448175"/>
              <a:chExt cx="8016730" cy="67313"/>
            </a:xfrm>
          </p:grpSpPr>
          <p:sp>
            <p:nvSpPr>
              <p:cNvPr id="26" name="Oval 25"/>
              <p:cNvSpPr/>
              <p:nvPr userDrawn="1"/>
            </p:nvSpPr>
            <p:spPr>
              <a:xfrm>
                <a:off x="498808" y="4448175"/>
                <a:ext cx="66670" cy="67313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7" name="Straight Connector 26"/>
              <p:cNvCxnSpPr/>
              <p:nvPr userDrawn="1"/>
            </p:nvCxnSpPr>
            <p:spPr>
              <a:xfrm>
                <a:off x="627385" y="4480229"/>
                <a:ext cx="7887692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itle 1"/>
          <p:cNvSpPr>
            <a:spLocks noGrp="1"/>
          </p:cNvSpPr>
          <p:nvPr>
            <p:ph type="ctrTitle"/>
          </p:nvPr>
        </p:nvSpPr>
        <p:spPr>
          <a:xfrm>
            <a:off x="3083943" y="888798"/>
            <a:ext cx="2976310" cy="280606"/>
          </a:xfrm>
          <a:solidFill>
            <a:schemeClr val="tx1"/>
          </a:solidFill>
        </p:spPr>
        <p:txBody>
          <a:bodyPr wrap="none" lIns="143969" rIns="10797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969142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3568409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6167676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85210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45531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baseline="0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6054581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969142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8409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167676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85210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45531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baseline="0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6054581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2075" y="3923288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86283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83507" y="948801"/>
            <a:ext cx="3647164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013510" y="948801"/>
            <a:ext cx="3630598" cy="152260"/>
          </a:xfrm>
          <a:blipFill rotWithShape="1">
            <a:blip r:embed="rId3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969142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3568409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6167676" y="1110692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85210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45531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6054581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969142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8409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167676" y="2185959"/>
            <a:ext cx="2013006" cy="1107995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i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 Regular" charset="0"/>
                <a:ea typeface="+mj-ea"/>
                <a:cs typeface="League Gothic Regular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85210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455313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6054581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83508" y="4038195"/>
            <a:ext cx="3436472" cy="152260"/>
          </a:xfrm>
          <a:blipFill rotWithShape="1"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5207000" y="4038195"/>
            <a:ext cx="3437106" cy="152260"/>
          </a:xfrm>
          <a:blipFill rotWithShape="1">
            <a:blip r:embed="rId5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 noChangeAspect="1"/>
          </p:cNvSpPr>
          <p:nvPr>
            <p:ph type="body" sz="quarter" idx="29"/>
          </p:nvPr>
        </p:nvSpPr>
        <p:spPr>
          <a:xfrm>
            <a:off x="4022075" y="3923288"/>
            <a:ext cx="1099177" cy="439723"/>
          </a:xfrm>
          <a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083943" y="888798"/>
            <a:ext cx="2976310" cy="280606"/>
          </a:xfrm>
          <a:noFill/>
        </p:spPr>
        <p:txBody>
          <a:bodyPr wrap="none" lIns="143969" rIns="10797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369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 rot="10800000">
            <a:off x="5194312" y="4078289"/>
            <a:ext cx="2011363" cy="68262"/>
            <a:chOff x="498808" y="4448175"/>
            <a:chExt cx="2011009" cy="67313"/>
          </a:xfrm>
        </p:grpSpPr>
        <p:sp>
          <p:nvSpPr>
            <p:cNvPr id="7" name="Oval 6"/>
            <p:cNvSpPr/>
            <p:nvPr userDrawn="1"/>
          </p:nvSpPr>
          <p:spPr>
            <a:xfrm>
              <a:off x="498808" y="4452871"/>
              <a:ext cx="66663" cy="6731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 rot="10800000" flipH="1">
              <a:off x="627373" y="4479484"/>
              <a:ext cx="188244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9"/>
          <p:cNvGrpSpPr>
            <a:grpSpLocks/>
          </p:cNvGrpSpPr>
          <p:nvPr userDrawn="1"/>
        </p:nvGrpSpPr>
        <p:grpSpPr bwMode="auto">
          <a:xfrm rot="10800000">
            <a:off x="2043113" y="995366"/>
            <a:ext cx="5162550" cy="66675"/>
            <a:chOff x="498808" y="4448175"/>
            <a:chExt cx="5162684" cy="67313"/>
          </a:xfrm>
        </p:grpSpPr>
        <p:sp>
          <p:nvSpPr>
            <p:cNvPr id="10" name="Oval 9"/>
            <p:cNvSpPr/>
            <p:nvPr userDrawn="1"/>
          </p:nvSpPr>
          <p:spPr>
            <a:xfrm>
              <a:off x="503571" y="4452984"/>
              <a:ext cx="66677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10800000" flipH="1">
              <a:off x="636925" y="4485037"/>
              <a:ext cx="5034093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 userDrawn="1"/>
        </p:nvSpPr>
        <p:spPr>
          <a:xfrm>
            <a:off x="1903418" y="995366"/>
            <a:ext cx="66675" cy="6667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13" name="Group 13"/>
          <p:cNvGrpSpPr>
            <a:grpSpLocks/>
          </p:cNvGrpSpPr>
          <p:nvPr userDrawn="1"/>
        </p:nvGrpSpPr>
        <p:grpSpPr bwMode="auto">
          <a:xfrm>
            <a:off x="1903418" y="4078289"/>
            <a:ext cx="2009775" cy="68262"/>
            <a:chOff x="498808" y="4448175"/>
            <a:chExt cx="2011009" cy="67313"/>
          </a:xfrm>
        </p:grpSpPr>
        <p:sp>
          <p:nvSpPr>
            <p:cNvPr id="14" name="Oval 13"/>
            <p:cNvSpPr/>
            <p:nvPr userDrawn="1"/>
          </p:nvSpPr>
          <p:spPr>
            <a:xfrm>
              <a:off x="498808" y="4448175"/>
              <a:ext cx="66716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10800000" flipH="1">
              <a:off x="627474" y="4479484"/>
              <a:ext cx="1882343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5" y="2133373"/>
            <a:ext cx="7487714" cy="86562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b="0" i="0" cap="all" spc="350" baseline="0">
                <a:solidFill>
                  <a:schemeClr val="accent1"/>
                </a:solidFill>
                <a:latin typeface="League Gothic Regular" charset="0"/>
                <a:cs typeface="League Gothic Regular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7215" y="3924156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06754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12978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684868" y="448736"/>
            <a:ext cx="1774268" cy="4233333"/>
          </a:xfrm>
        </p:spPr>
        <p:txBody>
          <a:bodyPr wrap="none" lIns="0" tIns="0" rIns="0" bIns="421096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1500" b="0" i="0" cap="all" spc="350" baseline="0">
                <a:solidFill>
                  <a:schemeClr val="accent1"/>
                </a:solidFill>
                <a:latin typeface="League Gothic Regular" charset="0"/>
                <a:cs typeface="League Gothic Regular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620237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7"/>
          </p:nvPr>
        </p:nvSpPr>
        <p:spPr>
          <a:xfrm rot="10800000">
            <a:off x="5118015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5" y="2133373"/>
            <a:ext cx="7487714" cy="86562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b="0" i="0" cap="all" spc="350" baseline="0">
                <a:solidFill>
                  <a:schemeClr val="tx1"/>
                </a:solidFill>
                <a:latin typeface="League Gothic Regular" charset="0"/>
                <a:cs typeface="League Gothic Regular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1620237" y="1384085"/>
            <a:ext cx="5775412" cy="89598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9"/>
          </p:nvPr>
        </p:nvSpPr>
        <p:spPr>
          <a:xfrm rot="10800000">
            <a:off x="7395659" y="1384085"/>
            <a:ext cx="128117" cy="89598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 noChangeAspect="1"/>
          </p:cNvSpPr>
          <p:nvPr>
            <p:ph type="body" sz="quarter" idx="30"/>
          </p:nvPr>
        </p:nvSpPr>
        <p:spPr>
          <a:xfrm>
            <a:off x="4037375" y="3528025"/>
            <a:ext cx="1099177" cy="439723"/>
          </a:xfr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06754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21662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b="0" i="0" baseline="0">
                <a:solidFill>
                  <a:schemeClr val="accent2"/>
                </a:solidFill>
                <a:latin typeface="League Gothic Regular" charset="0"/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596842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 rot="10800000">
            <a:off x="5740412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403602" y="1169243"/>
            <a:ext cx="2336800" cy="1898433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" b="0" i="0" cap="all" spc="170" baseline="0">
                <a:solidFill>
                  <a:srgbClr val="F7F5F2"/>
                </a:solidFill>
                <a:latin typeface="League Gothic Regular" charset="0"/>
                <a:cs typeface="League Gothic Regular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7215" y="3416156"/>
            <a:ext cx="1099177" cy="439723"/>
          </a:xfrm>
          <a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72373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12" indent="-342812" algn="ctr">
              <a:buFontTx/>
              <a:buNone/>
              <a:defRPr lang="en-US" sz="1000" cap="all" dirty="0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49120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498487" y="1001717"/>
            <a:ext cx="8137525" cy="66675"/>
            <a:chOff x="498808" y="1001394"/>
            <a:chExt cx="8137104" cy="67313"/>
          </a:xfrm>
        </p:grpSpPr>
        <p:sp>
          <p:nvSpPr>
            <p:cNvPr id="4" name="Oval 3"/>
            <p:cNvSpPr/>
            <p:nvPr userDrawn="1"/>
          </p:nvSpPr>
          <p:spPr>
            <a:xfrm>
              <a:off x="498808" y="1001394"/>
              <a:ext cx="66672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5" name="Group 8"/>
            <p:cNvGrpSpPr>
              <a:grpSpLocks/>
            </p:cNvGrpSpPr>
            <p:nvPr userDrawn="1"/>
          </p:nvGrpSpPr>
          <p:grpSpPr bwMode="auto"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6" name="Oval 5"/>
              <p:cNvSpPr/>
              <p:nvPr userDrawn="1"/>
            </p:nvSpPr>
            <p:spPr>
              <a:xfrm>
                <a:off x="498808" y="4452984"/>
                <a:ext cx="66672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7" name="Straight Connector 6"/>
              <p:cNvCxnSpPr/>
              <p:nvPr userDrawn="1"/>
            </p:nvCxnSpPr>
            <p:spPr>
              <a:xfrm rot="10800000" flipH="1">
                <a:off x="627388" y="4485037"/>
                <a:ext cx="78799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11"/>
          <p:cNvGrpSpPr>
            <a:grpSpLocks/>
          </p:cNvGrpSpPr>
          <p:nvPr userDrawn="1"/>
        </p:nvGrpSpPr>
        <p:grpSpPr bwMode="auto">
          <a:xfrm rot="10800000">
            <a:off x="5191137" y="4078289"/>
            <a:ext cx="3444875" cy="68262"/>
            <a:chOff x="498808" y="4448175"/>
            <a:chExt cx="3444152" cy="67313"/>
          </a:xfrm>
        </p:grpSpPr>
        <p:sp>
          <p:nvSpPr>
            <p:cNvPr id="9" name="Oval 8"/>
            <p:cNvSpPr/>
            <p:nvPr userDrawn="1"/>
          </p:nvSpPr>
          <p:spPr>
            <a:xfrm>
              <a:off x="503569" y="4452871"/>
              <a:ext cx="66661" cy="6731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 rot="10800000" flipH="1">
              <a:off x="636891" y="4479484"/>
              <a:ext cx="3315592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4"/>
          <p:cNvGrpSpPr>
            <a:grpSpLocks/>
          </p:cNvGrpSpPr>
          <p:nvPr userDrawn="1"/>
        </p:nvGrpSpPr>
        <p:grpSpPr bwMode="auto">
          <a:xfrm>
            <a:off x="498487" y="4078289"/>
            <a:ext cx="3433763" cy="68262"/>
            <a:chOff x="498808" y="4448175"/>
            <a:chExt cx="3433112" cy="67313"/>
          </a:xfrm>
        </p:grpSpPr>
        <p:sp>
          <p:nvSpPr>
            <p:cNvPr id="12" name="Oval 11"/>
            <p:cNvSpPr/>
            <p:nvPr userDrawn="1"/>
          </p:nvSpPr>
          <p:spPr>
            <a:xfrm>
              <a:off x="498808" y="4448175"/>
              <a:ext cx="66662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27372" y="4479484"/>
              <a:ext cx="330454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7" descr="/Users/Lionel Alphonse/Desktop/BJ1149 Initiative - Rebranding/Workbench/PPT Template/INI Final Assets/Big Type/INI__ThankYou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200" y="1719274"/>
            <a:ext cx="56356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8"/>
          <p:cNvSpPr>
            <a:spLocks noGrp="1" noChangeAspect="1"/>
          </p:cNvSpPr>
          <p:nvPr>
            <p:ph type="body" sz="quarter" idx="32"/>
          </p:nvPr>
        </p:nvSpPr>
        <p:spPr>
          <a:xfrm>
            <a:off x="4044924" y="3898474"/>
            <a:ext cx="1060306" cy="424172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39247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611325" y="2541593"/>
            <a:ext cx="5921375" cy="66675"/>
            <a:chOff x="1608667" y="2541263"/>
            <a:chExt cx="5919893" cy="67313"/>
          </a:xfrm>
        </p:grpSpPr>
        <p:grpSp>
          <p:nvGrpSpPr>
            <p:cNvPr id="5" name="Group 7"/>
            <p:cNvGrpSpPr>
              <a:grpSpLocks/>
            </p:cNvGrpSpPr>
            <p:nvPr userDrawn="1"/>
          </p:nvGrpSpPr>
          <p:grpSpPr bwMode="auto">
            <a:xfrm>
              <a:off x="1608667" y="2541263"/>
              <a:ext cx="1601893" cy="67313"/>
              <a:chOff x="498808" y="4448175"/>
              <a:chExt cx="1601893" cy="67313"/>
            </a:xfrm>
          </p:grpSpPr>
          <p:sp>
            <p:nvSpPr>
              <p:cNvPr id="9" name="Oval 8"/>
              <p:cNvSpPr/>
              <p:nvPr userDrawn="1"/>
            </p:nvSpPr>
            <p:spPr>
              <a:xfrm>
                <a:off x="498808" y="4448175"/>
                <a:ext cx="66658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10" name="Straight Connector 9"/>
              <p:cNvCxnSpPr/>
              <p:nvPr userDrawn="1"/>
            </p:nvCxnSpPr>
            <p:spPr>
              <a:xfrm>
                <a:off x="627363" y="4480229"/>
                <a:ext cx="147283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8"/>
            <p:cNvGrpSpPr>
              <a:grpSpLocks/>
            </p:cNvGrpSpPr>
            <p:nvPr userDrawn="1"/>
          </p:nvGrpSpPr>
          <p:grpSpPr bwMode="auto">
            <a:xfrm rot="10800000">
              <a:off x="5926667" y="2541263"/>
              <a:ext cx="1601893" cy="67313"/>
              <a:chOff x="498808" y="4448175"/>
              <a:chExt cx="1601893" cy="67313"/>
            </a:xfrm>
          </p:grpSpPr>
          <p:sp>
            <p:nvSpPr>
              <p:cNvPr id="7" name="Oval 6"/>
              <p:cNvSpPr/>
              <p:nvPr userDrawn="1"/>
            </p:nvSpPr>
            <p:spPr>
              <a:xfrm>
                <a:off x="498808" y="4452984"/>
                <a:ext cx="66658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82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8" name="Straight Connector 7"/>
              <p:cNvCxnSpPr/>
              <p:nvPr userDrawn="1"/>
            </p:nvCxnSpPr>
            <p:spPr>
              <a:xfrm>
                <a:off x="627364" y="4485037"/>
                <a:ext cx="147283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488827" y="-559477"/>
            <a:ext cx="2166350" cy="6514604"/>
          </a:xfrm>
        </p:spPr>
        <p:txBody>
          <a:bodyPr lIns="0" tIns="0" rIns="0" bIns="0" anchor="ctr">
            <a:spAutoFit/>
          </a:bodyPr>
          <a:lstStyle>
            <a:lvl1pPr marL="0" marR="0" indent="0" algn="ctr" defTabSz="457082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cap="all" spc="450" baseline="0">
                <a:solidFill>
                  <a:schemeClr val="accent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31"/>
          </p:nvPr>
        </p:nvSpPr>
        <p:spPr>
          <a:xfrm>
            <a:off x="4044924" y="3921055"/>
            <a:ext cx="1060306" cy="424172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66559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3794327" y="3567140"/>
            <a:ext cx="1552395" cy="62103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1697296" y="-608008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082" indent="0">
              <a:buFontTx/>
              <a:buNone/>
              <a:defRPr/>
            </a:lvl2pPr>
            <a:lvl3pPr marL="914175" indent="0">
              <a:buFontTx/>
              <a:buNone/>
              <a:defRPr/>
            </a:lvl3pPr>
            <a:lvl4pPr marL="1371260" indent="0">
              <a:buFontTx/>
              <a:buNone/>
              <a:defRPr/>
            </a:lvl4pPr>
            <a:lvl5pPr marL="182834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353583" y="2705512"/>
            <a:ext cx="451248" cy="438728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b="0" i="0" cap="all" spc="500">
                <a:solidFill>
                  <a:schemeClr val="bg1"/>
                </a:solidFill>
                <a:latin typeface="League Gothic Regular" charset="0"/>
                <a:cs typeface="League Gothic Regular" charset="0"/>
              </a:defRPr>
            </a:lvl1pPr>
            <a:lvl2pPr marL="457082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175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260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349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48344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352800" y="974729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7" descr="/Users/Lionel Alphonse/Desktop/BJ1149 Initiative - Rebranding/Workbench/PPT Template/INI Final Assets/Big Type/INI__InTheRoom2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746124" y="2065338"/>
            <a:ext cx="39639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3352800" y="2290766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352800" y="3614741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680200" y="974729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6680200" y="2290766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6680200" y="3614741"/>
            <a:ext cx="0" cy="409575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449735" y="1256107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2225842" y="665317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449729" y="1025360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449735" y="2572108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Picture Placeholder 11"/>
          <p:cNvSpPr>
            <a:spLocks noGrp="1" noChangeAspect="1"/>
          </p:cNvSpPr>
          <p:nvPr>
            <p:ph type="pic" sz="quarter" idx="18"/>
          </p:nvPr>
        </p:nvSpPr>
        <p:spPr>
          <a:xfrm>
            <a:off x="2225842" y="1981318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3449729" y="2341361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449735" y="3895761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11"/>
          <p:cNvSpPr>
            <a:spLocks noGrp="1" noChangeAspect="1"/>
          </p:cNvSpPr>
          <p:nvPr>
            <p:ph type="pic" sz="quarter" idx="21"/>
          </p:nvPr>
        </p:nvSpPr>
        <p:spPr>
          <a:xfrm>
            <a:off x="2225842" y="3304971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3449729" y="3665014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777608" y="1256107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Picture Placeholder 11"/>
          <p:cNvSpPr>
            <a:spLocks noGrp="1" noChangeAspect="1"/>
          </p:cNvSpPr>
          <p:nvPr>
            <p:ph type="pic" sz="quarter" idx="24"/>
          </p:nvPr>
        </p:nvSpPr>
        <p:spPr>
          <a:xfrm>
            <a:off x="5553715" y="665317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1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6777602" y="1025360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777608" y="2572108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Picture Placeholder 11"/>
          <p:cNvSpPr>
            <a:spLocks noGrp="1" noChangeAspect="1"/>
          </p:cNvSpPr>
          <p:nvPr>
            <p:ph type="pic" sz="quarter" idx="27"/>
          </p:nvPr>
        </p:nvSpPr>
        <p:spPr>
          <a:xfrm>
            <a:off x="5553715" y="1981318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5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6777602" y="2341361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777608" y="3895761"/>
            <a:ext cx="1660659" cy="3667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700" cap="all">
                <a:solidFill>
                  <a:srgbClr val="14191C"/>
                </a:solidFill>
              </a:defRPr>
            </a:lvl1pPr>
            <a:lvl2pPr marL="457082" indent="0">
              <a:buFontTx/>
              <a:buNone/>
              <a:defRPr sz="700" cap="all"/>
            </a:lvl2pPr>
            <a:lvl3pPr marL="914175" indent="0">
              <a:buFontTx/>
              <a:buNone/>
              <a:defRPr sz="700" cap="all"/>
            </a:lvl3pPr>
            <a:lvl4pPr marL="1371260" indent="0">
              <a:buFontTx/>
              <a:buNone/>
              <a:defRPr sz="700" cap="all"/>
            </a:lvl4pPr>
            <a:lvl5pPr marL="1828349" indent="0">
              <a:buFontTx/>
              <a:buNone/>
              <a:defRPr sz="700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Picture Placeholder 11"/>
          <p:cNvSpPr>
            <a:spLocks noGrp="1" noChangeAspect="1"/>
          </p:cNvSpPr>
          <p:nvPr>
            <p:ph type="pic" sz="quarter" idx="30"/>
          </p:nvPr>
        </p:nvSpPr>
        <p:spPr>
          <a:xfrm>
            <a:off x="5553715" y="3304971"/>
            <a:ext cx="1008000" cy="1008000"/>
          </a:xfrm>
          <a:prstGeom prst="ellipse">
            <a:avLst/>
          </a:prstGeom>
          <a:solidFill>
            <a:schemeClr val="tx1"/>
          </a:solidFill>
          <a:ln w="19050" cmpd="sng">
            <a:solidFill>
              <a:schemeClr val="bg1"/>
            </a:solidFill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9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6777602" y="3665014"/>
            <a:ext cx="1660434" cy="43858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 b="0" i="0" cap="all" spc="50">
                <a:solidFill>
                  <a:srgbClr val="14191C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33816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0851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490538" y="638180"/>
            <a:ext cx="8145462" cy="66675"/>
            <a:chOff x="491066" y="993181"/>
            <a:chExt cx="8144846" cy="67313"/>
          </a:xfrm>
        </p:grpSpPr>
        <p:sp>
          <p:nvSpPr>
            <p:cNvPr id="6" name="Oval 5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65763" y="529341"/>
            <a:ext cx="3012660" cy="280606"/>
          </a:xfrm>
          <a:solidFill>
            <a:schemeClr val="bg1"/>
          </a:solidFill>
        </p:spPr>
        <p:txBody>
          <a:bodyPr wrap="none" lIns="143969" rIns="14396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4340225" y="4794250"/>
            <a:ext cx="446088" cy="139700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oudy Old Style" panose="02020502050305020303" pitchFamily="18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0960A5-DB8D-3B41-B957-CB01C6323F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028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07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90538" y="638180"/>
            <a:ext cx="8145462" cy="66675"/>
            <a:chOff x="491066" y="993181"/>
            <a:chExt cx="8144846" cy="67313"/>
          </a:xfrm>
        </p:grpSpPr>
        <p:sp>
          <p:nvSpPr>
            <p:cNvPr id="5" name="Oval 4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 userDrawn="1"/>
        </p:nvCxnSpPr>
        <p:spPr>
          <a:xfrm>
            <a:off x="450851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65763" y="529341"/>
            <a:ext cx="3012660" cy="280606"/>
          </a:xfrm>
          <a:solidFill>
            <a:schemeClr val="bg2"/>
          </a:solidFill>
        </p:spPr>
        <p:txBody>
          <a:bodyPr wrap="none" lIns="143969" rIns="14396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40225" y="4794250"/>
            <a:ext cx="446088" cy="139700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oudy Old Style" panose="02020502050305020303" pitchFamily="18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FAEC41-F4D3-B047-8D03-8F11E38239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50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490538" y="638180"/>
            <a:ext cx="8145462" cy="66675"/>
            <a:chOff x="491066" y="993181"/>
            <a:chExt cx="8144846" cy="67313"/>
          </a:xfrm>
        </p:grpSpPr>
        <p:sp>
          <p:nvSpPr>
            <p:cNvPr id="6" name="Oval 5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 userDrawn="1"/>
        </p:nvCxnSpPr>
        <p:spPr>
          <a:xfrm>
            <a:off x="450851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65763" y="529341"/>
            <a:ext cx="3012660" cy="280606"/>
          </a:xfrm>
          <a:solidFill>
            <a:schemeClr val="bg2"/>
          </a:solidFill>
        </p:spPr>
        <p:txBody>
          <a:bodyPr wrap="none" lIns="143969" rIns="14396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40225" y="4794250"/>
            <a:ext cx="446088" cy="139700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oudy Old Style" panose="02020502050305020303" pitchFamily="18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F31C2-A819-9441-A160-6B18A2C2AC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04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490538" y="638180"/>
            <a:ext cx="8145462" cy="66675"/>
            <a:chOff x="491066" y="993181"/>
            <a:chExt cx="8144846" cy="67313"/>
          </a:xfrm>
        </p:grpSpPr>
        <p:sp>
          <p:nvSpPr>
            <p:cNvPr id="10" name="Oval 9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 userDrawn="1"/>
        </p:nvCxnSpPr>
        <p:spPr>
          <a:xfrm flipV="1">
            <a:off x="1690698" y="3192463"/>
            <a:ext cx="47942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332300" y="3192463"/>
            <a:ext cx="47942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991350" y="3192463"/>
            <a:ext cx="477838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50851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876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65673" y="529341"/>
            <a:ext cx="3012660" cy="280606"/>
          </a:xfrm>
          <a:solidFill>
            <a:schemeClr val="bg2"/>
          </a:solidFill>
        </p:spPr>
        <p:txBody>
          <a:bodyPr wrap="none" lIns="143969" rIns="14396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100180" y="2631023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437479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741783" y="2631023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095482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6399786" y="2631023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21"/>
          </p:nvPr>
        </p:nvSpPr>
        <p:spPr>
          <a:xfrm>
            <a:off x="4391037" y="4813300"/>
            <a:ext cx="346075" cy="109538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0976F3-B600-314A-80DB-E664EC4BF6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1329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963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1044210" y="1586653"/>
            <a:ext cx="4604752" cy="2238548"/>
          </a:xfrm>
        </p:spPr>
        <p:txBody>
          <a:bodyPr lIns="0" tIns="0" rIns="0" bIns="0">
            <a:noAutofit/>
          </a:bodyPr>
          <a:lstStyle>
            <a:lvl1pPr marL="0" marR="0" indent="0" algn="l" defTabSz="457082" rtl="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cap="all" spc="18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495909" y="998483"/>
            <a:ext cx="5890969" cy="82335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2"/>
          </p:nvPr>
        </p:nvSpPr>
        <p:spPr>
          <a:xfrm rot="10800000">
            <a:off x="7720890" y="998483"/>
            <a:ext cx="940078" cy="82335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95897" y="4082567"/>
            <a:ext cx="6264816" cy="82335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34"/>
          </p:nvPr>
        </p:nvSpPr>
        <p:spPr>
          <a:xfrm rot="10800000">
            <a:off x="7163417" y="4082565"/>
            <a:ext cx="1497555" cy="82336"/>
          </a:xfr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490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/>
          <p:cNvGrpSpPr>
            <a:grpSpLocks/>
          </p:cNvGrpSpPr>
          <p:nvPr userDrawn="1"/>
        </p:nvGrpSpPr>
        <p:grpSpPr bwMode="auto">
          <a:xfrm>
            <a:off x="490538" y="638180"/>
            <a:ext cx="8145462" cy="66675"/>
            <a:chOff x="491066" y="993181"/>
            <a:chExt cx="8144846" cy="67313"/>
          </a:xfrm>
        </p:grpSpPr>
        <p:sp>
          <p:nvSpPr>
            <p:cNvPr id="16" name="Oval 15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82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 userDrawn="1"/>
        </p:nvCxnSpPr>
        <p:spPr>
          <a:xfrm>
            <a:off x="720726" y="4248150"/>
            <a:ext cx="23447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405188" y="4248150"/>
            <a:ext cx="234315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6064250" y="4248150"/>
            <a:ext cx="234315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50851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65673" y="529341"/>
            <a:ext cx="3012660" cy="280606"/>
          </a:xfrm>
          <a:solidFill>
            <a:schemeClr val="bg1"/>
          </a:solidFill>
        </p:spPr>
        <p:txBody>
          <a:bodyPr wrap="none" lIns="143969" rIns="14396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062974" y="2728048"/>
            <a:ext cx="1660434" cy="341546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21464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21463" y="1071718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3746907" y="2728048"/>
            <a:ext cx="1660434" cy="341546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405396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/>
          </p:nvPr>
        </p:nvSpPr>
        <p:spPr>
          <a:xfrm>
            <a:off x="3405395" y="1071718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6405441" y="2728048"/>
            <a:ext cx="1660434" cy="341546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b="0" i="0" cap="all" spc="100" baseline="0">
                <a:solidFill>
                  <a:schemeClr val="tx1"/>
                </a:solidFill>
                <a:latin typeface="League Gothic Regular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6063931" y="439393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/>
          </p:nvPr>
        </p:nvSpPr>
        <p:spPr>
          <a:xfrm>
            <a:off x="6063930" y="1071718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037" y="4813300"/>
            <a:ext cx="346075" cy="109538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DDD2A8-660C-104D-B394-D7A57098B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8428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32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 marL="171438" indent="-171438">
              <a:buFont typeface="Courier New" panose="02070309020205020404" pitchFamily="49" charset="0"/>
              <a:buChar char="o"/>
              <a:defRPr sz="1200"/>
            </a:lvl1pPr>
            <a:lvl2pPr marL="514313" indent="-171438">
              <a:buFont typeface="Courier New" panose="02070309020205020404" pitchFamily="49" charset="0"/>
              <a:buChar char="o"/>
              <a:defRPr sz="1100"/>
            </a:lvl2pPr>
            <a:lvl3pPr marL="857186" indent="-171438">
              <a:buFont typeface="Courier New" panose="02070309020205020404" pitchFamily="49" charset="0"/>
              <a:buChar char="o"/>
              <a:defRPr sz="1000"/>
            </a:lvl3pPr>
            <a:lvl4pPr marL="1200060" indent="-171438">
              <a:buFont typeface="Courier New" panose="02070309020205020404" pitchFamily="49" charset="0"/>
              <a:buChar char="o"/>
              <a:defRPr sz="900"/>
            </a:lvl4pPr>
            <a:lvl5pPr marL="1542935" indent="-171438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22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7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195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7507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95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637507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08503" y="4781549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87902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0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48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96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7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7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70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20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3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3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786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5449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4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5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4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7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8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7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8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1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22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21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7085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3909978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3909978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82852" y="3909978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18278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2379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7625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498808" y="4454681"/>
            <a:ext cx="8137104" cy="67313"/>
            <a:chOff x="498808" y="1001394"/>
            <a:chExt cx="8137104" cy="67313"/>
          </a:xfrm>
        </p:grpSpPr>
        <p:sp>
          <p:nvSpPr>
            <p:cNvPr id="28" name="Oval 27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9" name="Group 28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30" name="Oval 2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31" name="Straight Connector 30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138367" y="448737"/>
            <a:ext cx="3251596" cy="5982046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7650" y="1109132"/>
            <a:ext cx="3825819" cy="1947333"/>
          </a:xfrm>
        </p:spPr>
        <p:txBody>
          <a:bodyPr wrap="square" lIns="0" tIns="0" rIns="0" bIns="0" anchor="t" anchorCtr="0">
            <a:noAutofit/>
          </a:bodyPr>
          <a:lstStyle>
            <a:lvl1pPr marL="0" marR="0" indent="0" algn="l" defTabSz="457166" rtl="0" eaLnBrk="1" fontAlgn="auto" latinLnBrk="0" hangingPunct="1">
              <a:lnSpc>
                <a:spcPts val="5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 spc="13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</a:t>
            </a:r>
            <a:endParaRPr lang="en-US" dirty="0"/>
          </a:p>
          <a:p>
            <a:pPr lvl="0"/>
            <a:r>
              <a:rPr lang="en-US" dirty="0" err="1"/>
              <a:t>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538985" y="1092198"/>
            <a:ext cx="2419682" cy="4292602"/>
          </a:xfrm>
          <a:prstGeom prst="rect">
            <a:avLst/>
          </a:prstGeom>
          <a:solidFill>
            <a:srgbClr val="4FBCE6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45302" y="3733547"/>
            <a:ext cx="1411268" cy="564573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66" indent="0">
              <a:buNone/>
              <a:defRPr/>
            </a:lvl2pPr>
            <a:lvl3pPr marL="914333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759750" y="529338"/>
            <a:ext cx="1624511" cy="279991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INITIATIVE TOOLS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42" y="2593899"/>
            <a:ext cx="1450644" cy="7253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18" y="3741979"/>
            <a:ext cx="1450644" cy="7253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466" y="2591359"/>
            <a:ext cx="1450644" cy="7253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1397559"/>
            <a:ext cx="1450644" cy="7253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19" y="3881679"/>
            <a:ext cx="725322" cy="7253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4" y="1402639"/>
            <a:ext cx="1450644" cy="7253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3741979"/>
            <a:ext cx="1450644" cy="7253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62" y="2684781"/>
            <a:ext cx="599440" cy="599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2596439"/>
            <a:ext cx="1450644" cy="7253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594" y="3741979"/>
            <a:ext cx="1450644" cy="7253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6" r:link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781" y="1348639"/>
            <a:ext cx="965403" cy="9654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7" r:link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19" y="1412799"/>
            <a:ext cx="725322" cy="7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956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3" y="342900"/>
            <a:ext cx="2950369" cy="1200150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7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7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70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20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3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3" y="3191927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786" y="2868579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0"/>
            <a:ext cx="7883468" cy="3263504"/>
          </a:xfrm>
        </p:spPr>
        <p:txBody>
          <a:bodyPr>
            <a:normAutofit/>
          </a:bodyPr>
          <a:lstStyle>
            <a:lvl1pPr marL="171442" indent="-171442">
              <a:buFont typeface="Courier New" panose="02070309020205020404" pitchFamily="49" charset="0"/>
              <a:buChar char="o"/>
              <a:defRPr sz="1200"/>
            </a:lvl1pPr>
            <a:lvl2pPr marL="514325" indent="-171442">
              <a:buFont typeface="Courier New" panose="02070309020205020404" pitchFamily="49" charset="0"/>
              <a:buChar char="o"/>
              <a:defRPr sz="1100"/>
            </a:lvl2pPr>
            <a:lvl3pPr marL="857207" indent="-171442">
              <a:buFont typeface="Courier New" panose="02070309020205020404" pitchFamily="49" charset="0"/>
              <a:buChar char="o"/>
              <a:defRPr sz="1000"/>
            </a:lvl3pPr>
            <a:lvl4pPr marL="1200090" indent="-171442">
              <a:buFont typeface="Courier New" panose="02070309020205020404" pitchFamily="49" charset="0"/>
              <a:buChar char="o"/>
              <a:defRPr sz="900"/>
            </a:lvl4pPr>
            <a:lvl5pPr marL="1542974" indent="-171442">
              <a:buFont typeface="Courier New" panose="02070309020205020404" pitchFamily="49" charset="0"/>
              <a:buChar char="o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390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6020"/>
            <a:ext cx="388620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9" name="Oval 8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1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195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37507"/>
            <a:ext cx="3868340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95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637507"/>
            <a:ext cx="3887391" cy="276344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1" name="Oval 10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08502" y="4781549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87902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34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521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31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22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691216" y="3191926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2868577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69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4332819" y="3191926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2868577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72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990822" y="3191926"/>
            <a:ext cx="478367" cy="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786" y="2868577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00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048193" y="3042573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22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048193" y="4158073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389716" y="2804681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2048196" y="4303856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048195" y="981639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732126" y="3042573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4732126" y="4158073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5073649" y="2804681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4732129" y="4303856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732128" y="981639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35244" y="4697822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272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973995" y="2108264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22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73995" y="3223764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315518" y="1870372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973998" y="3369547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24393" y="1218925"/>
            <a:ext cx="4569383" cy="3176561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5756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22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4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4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3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7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7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6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8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1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21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20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9889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50228" y="529337"/>
            <a:ext cx="1843548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3909976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41783" y="3909976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82852" y="3909976"/>
            <a:ext cx="1660434" cy="201017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18278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2379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2948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91068" y="637584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13877" y="529338"/>
            <a:ext cx="1916250" cy="280606"/>
          </a:xfrm>
          <a:solidFill>
            <a:schemeClr val="bg2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451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62974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721455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21454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405384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746907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405388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405387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6063918" y="4248151"/>
            <a:ext cx="2343480" cy="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05441" y="2894759"/>
            <a:ext cx="1660434" cy="174834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63922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63921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0850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498808" y="4454680"/>
            <a:ext cx="8137104" cy="67313"/>
            <a:chOff x="498808" y="1001394"/>
            <a:chExt cx="8137104" cy="67313"/>
          </a:xfrm>
        </p:grpSpPr>
        <p:sp>
          <p:nvSpPr>
            <p:cNvPr id="28" name="Oval 27"/>
            <p:cNvSpPr/>
            <p:nvPr userDrawn="1"/>
          </p:nvSpPr>
          <p:spPr>
            <a:xfrm>
              <a:off x="498808" y="1001394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9" name="Group 28"/>
            <p:cNvGrpSpPr/>
            <p:nvPr userDrawn="1"/>
          </p:nvGrpSpPr>
          <p:grpSpPr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30" name="Oval 29"/>
              <p:cNvSpPr/>
              <p:nvPr userDrawn="1"/>
            </p:nvSpPr>
            <p:spPr>
              <a:xfrm>
                <a:off x="498808" y="4448175"/>
                <a:ext cx="67313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31" name="Straight Connector 30"/>
              <p:cNvCxnSpPr/>
              <p:nvPr userDrawn="1"/>
            </p:nvCxnSpPr>
            <p:spPr>
              <a:xfrm rot="10800000" flipH="1">
                <a:off x="626925" y="4479925"/>
                <a:ext cx="788087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138367" y="448737"/>
            <a:ext cx="3251596" cy="5982046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7650" y="1109132"/>
            <a:ext cx="3825819" cy="1947333"/>
          </a:xfrm>
        </p:spPr>
        <p:txBody>
          <a:bodyPr wrap="square" lIns="0" tIns="0" rIns="0" bIns="0" anchor="t" anchorCtr="0">
            <a:noAutofit/>
          </a:bodyPr>
          <a:lstStyle>
            <a:lvl1pPr marL="0" marR="0" indent="0" algn="l" defTabSz="457178" rtl="0" eaLnBrk="1" fontAlgn="auto" latinLnBrk="0" hangingPunct="1">
              <a:lnSpc>
                <a:spcPts val="5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 spc="13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</a:t>
            </a:r>
            <a:endParaRPr lang="en-US" dirty="0"/>
          </a:p>
          <a:p>
            <a:pPr lvl="0"/>
            <a:r>
              <a:rPr lang="en-US" dirty="0" err="1"/>
              <a:t>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Picture Placeholder 11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538985" y="1092198"/>
            <a:ext cx="2419682" cy="4292602"/>
          </a:xfrm>
          <a:prstGeom prst="rect">
            <a:avLst/>
          </a:prstGeom>
          <a:solidFill>
            <a:srgbClr val="4FBCE6"/>
          </a:solidFill>
          <a:ln w="19050" cmpd="sng"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photo here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45302" y="3733547"/>
            <a:ext cx="1411268" cy="564573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15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-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491068" y="637583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789690" y="529337"/>
            <a:ext cx="1564626" cy="280606"/>
          </a:xfrm>
          <a:solidFill>
            <a:schemeClr val="bg1"/>
          </a:solidFill>
        </p:spPr>
        <p:txBody>
          <a:bodyPr wrap="none" lIns="107997" rIns="107997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INITIATIVE TOOLS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42" y="2593899"/>
            <a:ext cx="1450644" cy="7253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18" y="3741979"/>
            <a:ext cx="1450644" cy="7253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466" y="2591359"/>
            <a:ext cx="1450644" cy="7253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1397559"/>
            <a:ext cx="1450644" cy="7253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19" y="3881679"/>
            <a:ext cx="725322" cy="7253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4" y="1402639"/>
            <a:ext cx="1450644" cy="7253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4" r:link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3741979"/>
            <a:ext cx="1450644" cy="7253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6" r:link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62" y="2684781"/>
            <a:ext cx="599440" cy="599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8" r:link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4" y="2596439"/>
            <a:ext cx="1450644" cy="7253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0" r:link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594" y="3741979"/>
            <a:ext cx="1450644" cy="7253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2" r:link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781" y="1348639"/>
            <a:ext cx="965403" cy="9654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4" r:link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819" y="1412799"/>
            <a:ext cx="725322" cy="7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360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2" y="342900"/>
            <a:ext cx="2950369" cy="1200150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8502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59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78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>
            <a:grpSpLocks/>
          </p:cNvGrpSpPr>
          <p:nvPr userDrawn="1"/>
        </p:nvGrpSpPr>
        <p:grpSpPr bwMode="auto">
          <a:xfrm rot="5400000">
            <a:off x="1299376" y="1232696"/>
            <a:ext cx="1481137" cy="66675"/>
            <a:chOff x="498808" y="4448175"/>
            <a:chExt cx="1481206" cy="67313"/>
          </a:xfrm>
        </p:grpSpPr>
        <p:sp>
          <p:nvSpPr>
            <p:cNvPr id="13" name="Oval 12"/>
            <p:cNvSpPr/>
            <p:nvPr userDrawn="1"/>
          </p:nvSpPr>
          <p:spPr>
            <a:xfrm>
              <a:off x="494045" y="4452983"/>
              <a:ext cx="66678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16200000">
              <a:off x="1298945" y="3808730"/>
              <a:ext cx="0" cy="1352613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9"/>
          <p:cNvGrpSpPr>
            <a:grpSpLocks/>
          </p:cNvGrpSpPr>
          <p:nvPr userDrawn="1"/>
        </p:nvGrpSpPr>
        <p:grpSpPr bwMode="auto">
          <a:xfrm rot="-5400000">
            <a:off x="1299370" y="3831431"/>
            <a:ext cx="1481138" cy="66675"/>
            <a:chOff x="498808" y="4448175"/>
            <a:chExt cx="1481206" cy="67313"/>
          </a:xfrm>
        </p:grpSpPr>
        <p:sp>
          <p:nvSpPr>
            <p:cNvPr id="16" name="Oval 15"/>
            <p:cNvSpPr/>
            <p:nvPr userDrawn="1"/>
          </p:nvSpPr>
          <p:spPr>
            <a:xfrm>
              <a:off x="494045" y="4443367"/>
              <a:ext cx="66678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rot="16200000">
              <a:off x="1303707" y="3803922"/>
              <a:ext cx="0" cy="1352612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2" descr="/Users/Lionel Alphonse/Desktop/BJ1149 Initiative - Rebranding/Workbench/PPT Template/INI Final Assets/Big Type/INI__Agenda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3" y="2108201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3748091" y="934951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4899170" y="130851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baseline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748091" y="1655230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4899170" y="2027773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3748091" y="2375506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4899170" y="274744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3748091" y="3095782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899170" y="346995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748091" y="3816061"/>
            <a:ext cx="4549242" cy="369332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tx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899171" y="4189627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4103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"/>
          <p:cNvGrpSpPr>
            <a:grpSpLocks/>
          </p:cNvGrpSpPr>
          <p:nvPr userDrawn="1"/>
        </p:nvGrpSpPr>
        <p:grpSpPr bwMode="auto">
          <a:xfrm>
            <a:off x="490538" y="4078288"/>
            <a:ext cx="8145462" cy="68262"/>
            <a:chOff x="491066" y="4078810"/>
            <a:chExt cx="8144846" cy="67313"/>
          </a:xfrm>
        </p:grpSpPr>
        <p:grpSp>
          <p:nvGrpSpPr>
            <p:cNvPr id="17" name="Group 7"/>
            <p:cNvGrpSpPr>
              <a:grpSpLocks/>
            </p:cNvGrpSpPr>
            <p:nvPr userDrawn="1"/>
          </p:nvGrpSpPr>
          <p:grpSpPr bwMode="auto">
            <a:xfrm rot="10800000">
              <a:off x="5207000" y="4078810"/>
              <a:ext cx="3428912" cy="67313"/>
              <a:chOff x="498808" y="4448175"/>
              <a:chExt cx="3428912" cy="67313"/>
            </a:xfrm>
          </p:grpSpPr>
          <p:sp>
            <p:nvSpPr>
              <p:cNvPr id="21" name="Oval 20"/>
              <p:cNvSpPr/>
              <p:nvPr userDrawn="1"/>
            </p:nvSpPr>
            <p:spPr>
              <a:xfrm>
                <a:off x="503570" y="4452871"/>
                <a:ext cx="66670" cy="6731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2" name="Straight Connector 21"/>
              <p:cNvCxnSpPr/>
              <p:nvPr userDrawn="1"/>
            </p:nvCxnSpPr>
            <p:spPr>
              <a:xfrm rot="10800000" flipH="1">
                <a:off x="636910" y="4479484"/>
                <a:ext cx="33001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8"/>
            <p:cNvGrpSpPr>
              <a:grpSpLocks/>
            </p:cNvGrpSpPr>
            <p:nvPr userDrawn="1"/>
          </p:nvGrpSpPr>
          <p:grpSpPr bwMode="auto">
            <a:xfrm>
              <a:off x="491066" y="4078810"/>
              <a:ext cx="3428912" cy="67313"/>
              <a:chOff x="498808" y="4448175"/>
              <a:chExt cx="3428912" cy="67313"/>
            </a:xfrm>
          </p:grpSpPr>
          <p:sp>
            <p:nvSpPr>
              <p:cNvPr id="19" name="Oval 18"/>
              <p:cNvSpPr/>
              <p:nvPr userDrawn="1"/>
            </p:nvSpPr>
            <p:spPr>
              <a:xfrm>
                <a:off x="498808" y="4448175"/>
                <a:ext cx="66670" cy="6731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0" name="Straight Connector 19"/>
              <p:cNvCxnSpPr/>
              <p:nvPr userDrawn="1"/>
            </p:nvCxnSpPr>
            <p:spPr>
              <a:xfrm rot="10800000" flipH="1">
                <a:off x="627385" y="4479484"/>
                <a:ext cx="33001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13"/>
          <p:cNvGrpSpPr>
            <a:grpSpLocks/>
          </p:cNvGrpSpPr>
          <p:nvPr userDrawn="1"/>
        </p:nvGrpSpPr>
        <p:grpSpPr bwMode="auto">
          <a:xfrm>
            <a:off x="490538" y="993776"/>
            <a:ext cx="8145462" cy="66675"/>
            <a:chOff x="491066" y="4078810"/>
            <a:chExt cx="8144846" cy="67313"/>
          </a:xfrm>
        </p:grpSpPr>
        <p:sp>
          <p:nvSpPr>
            <p:cNvPr id="24" name="Oval 23"/>
            <p:cNvSpPr/>
            <p:nvPr userDrawn="1"/>
          </p:nvSpPr>
          <p:spPr>
            <a:xfrm rot="10800000">
              <a:off x="8569242" y="4078810"/>
              <a:ext cx="66670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25" name="Group 15"/>
            <p:cNvGrpSpPr>
              <a:grpSpLocks/>
            </p:cNvGrpSpPr>
            <p:nvPr userDrawn="1"/>
          </p:nvGrpSpPr>
          <p:grpSpPr bwMode="auto">
            <a:xfrm>
              <a:off x="491066" y="4078810"/>
              <a:ext cx="8016730" cy="67313"/>
              <a:chOff x="498808" y="4448175"/>
              <a:chExt cx="8016730" cy="67313"/>
            </a:xfrm>
          </p:grpSpPr>
          <p:sp>
            <p:nvSpPr>
              <p:cNvPr id="26" name="Oval 25"/>
              <p:cNvSpPr/>
              <p:nvPr userDrawn="1"/>
            </p:nvSpPr>
            <p:spPr>
              <a:xfrm>
                <a:off x="498808" y="4448175"/>
                <a:ext cx="66670" cy="6731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27" name="Straight Connector 26"/>
              <p:cNvCxnSpPr/>
              <p:nvPr userDrawn="1"/>
            </p:nvCxnSpPr>
            <p:spPr>
              <a:xfrm>
                <a:off x="627385" y="4480229"/>
                <a:ext cx="7887692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itle 1"/>
          <p:cNvSpPr>
            <a:spLocks noGrp="1"/>
          </p:cNvSpPr>
          <p:nvPr>
            <p:ph type="ctrTitle"/>
          </p:nvPr>
        </p:nvSpPr>
        <p:spPr>
          <a:xfrm>
            <a:off x="3083919" y="888795"/>
            <a:ext cx="2976353" cy="280606"/>
          </a:xfrm>
          <a:solidFill>
            <a:schemeClr val="tx1"/>
          </a:solidFill>
        </p:spPr>
        <p:txBody>
          <a:bodyPr wrap="none" lIns="143978" rIns="10797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969142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3568409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6167676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85210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45531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baseline="0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6054581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969142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8409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167676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accent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85210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45531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baseline="0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6054581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2070" y="3923284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8714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83507" y="948801"/>
            <a:ext cx="3647164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013510" y="948801"/>
            <a:ext cx="3630598" cy="152260"/>
          </a:xfrm>
          <a:blipFill rotWithShape="1">
            <a:blip r:embed="rId3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969142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3568409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6167676" y="1110687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85210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3455314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6054581" y="2227150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969142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8409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167676" y="2185954"/>
            <a:ext cx="2013006" cy="1107996"/>
          </a:xfrm>
          <a:noFill/>
        </p:spPr>
        <p:txBody>
          <a:bodyPr lIns="0" tIns="0" rIns="0" bIns="0" rtlCol="0" anchor="b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US" sz="2400" b="0" cap="all" spc="150" baseline="0" smtClean="0">
                <a:ln>
                  <a:noFill/>
                </a:ln>
                <a:solidFill>
                  <a:schemeClr val="bg1"/>
                </a:solidFill>
                <a:latin typeface="League Gothic" panose="00000500000000000000" pitchFamily="50" charset="0"/>
                <a:ea typeface="+mj-ea"/>
                <a:cs typeface="League Gothic" panose="00000500000000000000" pitchFamily="50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852104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455313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6054581" y="3302418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83508" y="4038195"/>
            <a:ext cx="3436472" cy="152260"/>
          </a:xfrm>
          <a:blipFill rotWithShape="1"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5207000" y="4038195"/>
            <a:ext cx="3437106" cy="152260"/>
          </a:xfrm>
          <a:blipFill rotWithShape="1">
            <a:blip r:embed="rId5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 noChangeAspect="1"/>
          </p:cNvSpPr>
          <p:nvPr>
            <p:ph type="body" sz="quarter" idx="29"/>
          </p:nvPr>
        </p:nvSpPr>
        <p:spPr>
          <a:xfrm>
            <a:off x="4022070" y="3923284"/>
            <a:ext cx="1099177" cy="439723"/>
          </a:xfrm>
          <a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083919" y="888795"/>
            <a:ext cx="2976353" cy="280606"/>
          </a:xfrm>
          <a:noFill/>
        </p:spPr>
        <p:txBody>
          <a:bodyPr wrap="none" lIns="143978" rIns="107979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0302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 rot="10800000">
            <a:off x="5194307" y="4078288"/>
            <a:ext cx="2011363" cy="68262"/>
            <a:chOff x="498808" y="4448175"/>
            <a:chExt cx="2011009" cy="67313"/>
          </a:xfrm>
        </p:grpSpPr>
        <p:sp>
          <p:nvSpPr>
            <p:cNvPr id="7" name="Oval 6"/>
            <p:cNvSpPr/>
            <p:nvPr userDrawn="1"/>
          </p:nvSpPr>
          <p:spPr>
            <a:xfrm>
              <a:off x="498808" y="4452871"/>
              <a:ext cx="66663" cy="6731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 rot="10800000" flipH="1">
              <a:off x="627373" y="4479484"/>
              <a:ext cx="188244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9"/>
          <p:cNvGrpSpPr>
            <a:grpSpLocks/>
          </p:cNvGrpSpPr>
          <p:nvPr userDrawn="1"/>
        </p:nvGrpSpPr>
        <p:grpSpPr bwMode="auto">
          <a:xfrm rot="10800000">
            <a:off x="2043113" y="995363"/>
            <a:ext cx="5162550" cy="66675"/>
            <a:chOff x="498808" y="4448175"/>
            <a:chExt cx="5162684" cy="67313"/>
          </a:xfrm>
        </p:grpSpPr>
        <p:sp>
          <p:nvSpPr>
            <p:cNvPr id="10" name="Oval 9"/>
            <p:cNvSpPr/>
            <p:nvPr userDrawn="1"/>
          </p:nvSpPr>
          <p:spPr>
            <a:xfrm>
              <a:off x="503571" y="4452984"/>
              <a:ext cx="66677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10800000" flipH="1">
              <a:off x="636925" y="4485037"/>
              <a:ext cx="5034093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 userDrawn="1"/>
        </p:nvSpPr>
        <p:spPr>
          <a:xfrm>
            <a:off x="1903415" y="995363"/>
            <a:ext cx="66675" cy="6667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457118">
              <a:defRPr/>
            </a:pPr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13" name="Group 13"/>
          <p:cNvGrpSpPr>
            <a:grpSpLocks/>
          </p:cNvGrpSpPr>
          <p:nvPr userDrawn="1"/>
        </p:nvGrpSpPr>
        <p:grpSpPr bwMode="auto">
          <a:xfrm>
            <a:off x="1903415" y="4078288"/>
            <a:ext cx="2009775" cy="68262"/>
            <a:chOff x="498808" y="4448175"/>
            <a:chExt cx="2011009" cy="67313"/>
          </a:xfrm>
        </p:grpSpPr>
        <p:sp>
          <p:nvSpPr>
            <p:cNvPr id="14" name="Oval 13"/>
            <p:cNvSpPr/>
            <p:nvPr userDrawn="1"/>
          </p:nvSpPr>
          <p:spPr>
            <a:xfrm>
              <a:off x="498808" y="4448175"/>
              <a:ext cx="66716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10800000" flipH="1">
              <a:off x="627474" y="4479484"/>
              <a:ext cx="1882343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5" y="2133373"/>
            <a:ext cx="7487714" cy="86562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accent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7210" y="3924152"/>
            <a:ext cx="1099177" cy="439723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06754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33573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684868" y="448733"/>
            <a:ext cx="1774268" cy="4233333"/>
          </a:xfrm>
        </p:spPr>
        <p:txBody>
          <a:bodyPr wrap="none" lIns="0" tIns="0" rIns="0" bIns="421127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1500" cap="all" spc="350" baseline="0">
                <a:solidFill>
                  <a:schemeClr val="accent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620237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7"/>
          </p:nvPr>
        </p:nvSpPr>
        <p:spPr>
          <a:xfrm rot="10800000">
            <a:off x="5118015" y="3676293"/>
            <a:ext cx="2405752" cy="89598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5" y="2133373"/>
            <a:ext cx="7487714" cy="86562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0" baseline="0">
                <a:solidFill>
                  <a:schemeClr val="tx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1620237" y="1384085"/>
            <a:ext cx="5775412" cy="89598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9"/>
          </p:nvPr>
        </p:nvSpPr>
        <p:spPr>
          <a:xfrm rot="10800000">
            <a:off x="7395654" y="1384085"/>
            <a:ext cx="128117" cy="89598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 noChangeAspect="1"/>
          </p:cNvSpPr>
          <p:nvPr>
            <p:ph type="body" sz="quarter" idx="30"/>
          </p:nvPr>
        </p:nvSpPr>
        <p:spPr>
          <a:xfrm>
            <a:off x="4037370" y="3528021"/>
            <a:ext cx="1099177" cy="439723"/>
          </a:xfr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06754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5639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  <a:latin typeface="League Gothic" panose="00000500000000000000" pitchFamily="50" charset="0"/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596838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 rot="10800000">
            <a:off x="5740407" y="2488842"/>
            <a:ext cx="1806769" cy="152260"/>
          </a:xfrm>
          <a:blipFill rotWithShape="1"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914" b="239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403602" y="1169243"/>
            <a:ext cx="2336800" cy="1898433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" cap="all" spc="170" baseline="0">
                <a:solidFill>
                  <a:srgbClr val="F7F5F2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4027210" y="3416152"/>
            <a:ext cx="1099177" cy="439723"/>
          </a:xfrm>
          <a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3448460" y="3072373"/>
            <a:ext cx="2247084" cy="153888"/>
          </a:xfrm>
        </p:spPr>
        <p:txBody>
          <a:bodyPr wrap="none" lIns="0" tIns="0" rIns="0" bIns="0" rtlCol="0">
            <a:spAutoFit/>
          </a:bodyPr>
          <a:lstStyle>
            <a:lvl1pPr marL="342839" indent="-342839" algn="ctr">
              <a:buFontTx/>
              <a:buNone/>
              <a:defRPr lang="en-US" sz="1000" cap="all" dirty="0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794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4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498482" y="1001714"/>
            <a:ext cx="8137525" cy="66675"/>
            <a:chOff x="498808" y="1001394"/>
            <a:chExt cx="8137104" cy="67313"/>
          </a:xfrm>
        </p:grpSpPr>
        <p:sp>
          <p:nvSpPr>
            <p:cNvPr id="4" name="Oval 3"/>
            <p:cNvSpPr/>
            <p:nvPr userDrawn="1"/>
          </p:nvSpPr>
          <p:spPr>
            <a:xfrm>
              <a:off x="498808" y="1001394"/>
              <a:ext cx="66672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grpSp>
          <p:nvGrpSpPr>
            <p:cNvPr id="5" name="Group 8"/>
            <p:cNvGrpSpPr>
              <a:grpSpLocks/>
            </p:cNvGrpSpPr>
            <p:nvPr userDrawn="1"/>
          </p:nvGrpSpPr>
          <p:grpSpPr bwMode="auto">
            <a:xfrm rot="10800000">
              <a:off x="626924" y="1001394"/>
              <a:ext cx="8008988" cy="67313"/>
              <a:chOff x="498808" y="4448175"/>
              <a:chExt cx="8008988" cy="67313"/>
            </a:xfrm>
          </p:grpSpPr>
          <p:sp>
            <p:nvSpPr>
              <p:cNvPr id="6" name="Oval 5"/>
              <p:cNvSpPr/>
              <p:nvPr userDrawn="1"/>
            </p:nvSpPr>
            <p:spPr>
              <a:xfrm>
                <a:off x="498808" y="4452984"/>
                <a:ext cx="66672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7" name="Straight Connector 6"/>
              <p:cNvCxnSpPr/>
              <p:nvPr userDrawn="1"/>
            </p:nvCxnSpPr>
            <p:spPr>
              <a:xfrm rot="10800000" flipH="1">
                <a:off x="627388" y="4485037"/>
                <a:ext cx="7879943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11"/>
          <p:cNvGrpSpPr>
            <a:grpSpLocks/>
          </p:cNvGrpSpPr>
          <p:nvPr userDrawn="1"/>
        </p:nvGrpSpPr>
        <p:grpSpPr bwMode="auto">
          <a:xfrm rot="10800000">
            <a:off x="5191132" y="4078288"/>
            <a:ext cx="3444875" cy="68262"/>
            <a:chOff x="498808" y="4448175"/>
            <a:chExt cx="3444152" cy="67313"/>
          </a:xfrm>
        </p:grpSpPr>
        <p:sp>
          <p:nvSpPr>
            <p:cNvPr id="9" name="Oval 8"/>
            <p:cNvSpPr/>
            <p:nvPr userDrawn="1"/>
          </p:nvSpPr>
          <p:spPr>
            <a:xfrm>
              <a:off x="503569" y="4452871"/>
              <a:ext cx="66661" cy="6731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 rot="10800000" flipH="1">
              <a:off x="636891" y="4479484"/>
              <a:ext cx="3315592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4"/>
          <p:cNvGrpSpPr>
            <a:grpSpLocks/>
          </p:cNvGrpSpPr>
          <p:nvPr userDrawn="1"/>
        </p:nvGrpSpPr>
        <p:grpSpPr bwMode="auto">
          <a:xfrm>
            <a:off x="498482" y="4078288"/>
            <a:ext cx="3433763" cy="68262"/>
            <a:chOff x="498808" y="4448175"/>
            <a:chExt cx="3433112" cy="67313"/>
          </a:xfrm>
        </p:grpSpPr>
        <p:sp>
          <p:nvSpPr>
            <p:cNvPr id="12" name="Oval 11"/>
            <p:cNvSpPr/>
            <p:nvPr userDrawn="1"/>
          </p:nvSpPr>
          <p:spPr>
            <a:xfrm>
              <a:off x="498808" y="4448175"/>
              <a:ext cx="66662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27372" y="4479484"/>
              <a:ext cx="3304548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7" descr="/Users/Lionel Alphonse/Desktop/BJ1149 Initiative - Rebranding/Workbench/PPT Template/INI Final Assets/Big Type/INI__ThankYou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195" y="1719270"/>
            <a:ext cx="56356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8"/>
          <p:cNvSpPr>
            <a:spLocks noGrp="1" noChangeAspect="1"/>
          </p:cNvSpPr>
          <p:nvPr>
            <p:ph type="body" sz="quarter" idx="32"/>
          </p:nvPr>
        </p:nvSpPr>
        <p:spPr>
          <a:xfrm>
            <a:off x="4044924" y="3898474"/>
            <a:ext cx="1060306" cy="424172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50077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611320" y="2541590"/>
            <a:ext cx="5921375" cy="66675"/>
            <a:chOff x="1608667" y="2541263"/>
            <a:chExt cx="5919893" cy="67313"/>
          </a:xfrm>
        </p:grpSpPr>
        <p:grpSp>
          <p:nvGrpSpPr>
            <p:cNvPr id="5" name="Group 7"/>
            <p:cNvGrpSpPr>
              <a:grpSpLocks/>
            </p:cNvGrpSpPr>
            <p:nvPr userDrawn="1"/>
          </p:nvGrpSpPr>
          <p:grpSpPr bwMode="auto">
            <a:xfrm>
              <a:off x="1608667" y="2541263"/>
              <a:ext cx="1601893" cy="67313"/>
              <a:chOff x="498808" y="4448175"/>
              <a:chExt cx="1601893" cy="67313"/>
            </a:xfrm>
          </p:grpSpPr>
          <p:sp>
            <p:nvSpPr>
              <p:cNvPr id="9" name="Oval 8"/>
              <p:cNvSpPr/>
              <p:nvPr userDrawn="1"/>
            </p:nvSpPr>
            <p:spPr>
              <a:xfrm>
                <a:off x="498808" y="4448175"/>
                <a:ext cx="66658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10" name="Straight Connector 9"/>
              <p:cNvCxnSpPr/>
              <p:nvPr userDrawn="1"/>
            </p:nvCxnSpPr>
            <p:spPr>
              <a:xfrm>
                <a:off x="627363" y="4480229"/>
                <a:ext cx="147283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8"/>
            <p:cNvGrpSpPr>
              <a:grpSpLocks/>
            </p:cNvGrpSpPr>
            <p:nvPr userDrawn="1"/>
          </p:nvGrpSpPr>
          <p:grpSpPr bwMode="auto">
            <a:xfrm rot="10800000">
              <a:off x="5926667" y="2541263"/>
              <a:ext cx="1601893" cy="67313"/>
              <a:chOff x="498808" y="4448175"/>
              <a:chExt cx="1601893" cy="67313"/>
            </a:xfrm>
          </p:grpSpPr>
          <p:sp>
            <p:nvSpPr>
              <p:cNvPr id="7" name="Oval 6"/>
              <p:cNvSpPr/>
              <p:nvPr userDrawn="1"/>
            </p:nvSpPr>
            <p:spPr>
              <a:xfrm>
                <a:off x="498808" y="4452984"/>
                <a:ext cx="66658" cy="6731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118">
                  <a:defRPr/>
                </a:pPr>
                <a:endParaRPr lang="en-US">
                  <a:solidFill>
                    <a:srgbClr val="FFFFFF"/>
                  </a:solidFill>
                  <a:latin typeface="Goudy Old Style"/>
                </a:endParaRPr>
              </a:p>
            </p:txBody>
          </p:sp>
          <p:cxnSp>
            <p:nvCxnSpPr>
              <p:cNvPr id="8" name="Straight Connector 7"/>
              <p:cNvCxnSpPr/>
              <p:nvPr userDrawn="1"/>
            </p:nvCxnSpPr>
            <p:spPr>
              <a:xfrm>
                <a:off x="627364" y="4485037"/>
                <a:ext cx="1472831" cy="0"/>
              </a:xfrm>
              <a:prstGeom prst="line">
                <a:avLst/>
              </a:prstGeom>
              <a:ln w="127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488827" y="-559798"/>
            <a:ext cx="2166350" cy="6515245"/>
          </a:xfrm>
        </p:spPr>
        <p:txBody>
          <a:bodyPr lIns="0" tIns="0" rIns="0" bIns="0" anchor="ctr">
            <a:spAutoFit/>
          </a:bodyPr>
          <a:lstStyle>
            <a:lvl1pPr marL="0" marR="0" indent="0" algn="ctr" defTabSz="457118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all" spc="450" baseline="0">
                <a:solidFill>
                  <a:schemeClr val="accent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 noChangeAspect="1"/>
          </p:cNvSpPr>
          <p:nvPr>
            <p:ph type="body" sz="quarter" idx="31"/>
          </p:nvPr>
        </p:nvSpPr>
        <p:spPr>
          <a:xfrm>
            <a:off x="4044924" y="3921055"/>
            <a:ext cx="1060306" cy="424172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14477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  <a:p>
            <a:pPr lvl="0"/>
            <a:r>
              <a:rPr lang="en-US" noProof="0" dirty="0"/>
              <a:t>Insert image in this cell</a:t>
            </a:r>
            <a:br>
              <a:rPr lang="en-US" noProof="0" dirty="0"/>
            </a:br>
            <a:r>
              <a:rPr lang="en-US" noProof="0" dirty="0"/>
              <a:t>then send it to back.</a:t>
            </a:r>
          </a:p>
        </p:txBody>
      </p:sp>
      <p:sp>
        <p:nvSpPr>
          <p:cNvPr id="12" name="Text Placeholder 8"/>
          <p:cNvSpPr>
            <a:spLocks noGrp="1" noChangeAspect="1"/>
          </p:cNvSpPr>
          <p:nvPr>
            <p:ph type="body" sz="quarter" idx="28"/>
          </p:nvPr>
        </p:nvSpPr>
        <p:spPr>
          <a:xfrm>
            <a:off x="3794324" y="3567139"/>
            <a:ext cx="1552395" cy="62103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1697296" y="-608011"/>
            <a:ext cx="5749412" cy="468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100" i="1" baseline="0">
                <a:solidFill>
                  <a:schemeClr val="accent2"/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353583" y="2705512"/>
            <a:ext cx="451248" cy="438728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02158" y="1749990"/>
            <a:ext cx="8333334" cy="339351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9600" cap="all" spc="500">
                <a:solidFill>
                  <a:schemeClr val="bg1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  <a:lvl2pPr marL="457118" indent="0" algn="ctr">
              <a:buFontTx/>
              <a:buNone/>
              <a:defRPr cap="all">
                <a:latin typeface="League Gothic Regular"/>
                <a:cs typeface="League Gothic Regular"/>
              </a:defRPr>
            </a:lvl2pPr>
            <a:lvl3pPr marL="914243" indent="0" algn="ctr">
              <a:buFontTx/>
              <a:buNone/>
              <a:defRPr cap="all">
                <a:latin typeface="League Gothic Regular"/>
                <a:cs typeface="League Gothic Regular"/>
              </a:defRPr>
            </a:lvl3pPr>
            <a:lvl4pPr marL="1371362" indent="0" algn="ctr">
              <a:buFontTx/>
              <a:buNone/>
              <a:defRPr cap="all">
                <a:latin typeface="League Gothic Regular"/>
                <a:cs typeface="League Gothic Regular"/>
              </a:defRPr>
            </a:lvl4pPr>
            <a:lvl5pPr marL="1828484" indent="0" algn="ctr">
              <a:buFontTx/>
              <a:buNone/>
              <a:defRPr cap="all">
                <a:latin typeface="League Gothic Regular"/>
                <a:cs typeface="League Gothic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567899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/>
          <p:cNvGrpSpPr>
            <a:grpSpLocks/>
          </p:cNvGrpSpPr>
          <p:nvPr userDrawn="1"/>
        </p:nvGrpSpPr>
        <p:grpSpPr bwMode="auto">
          <a:xfrm>
            <a:off x="490538" y="638177"/>
            <a:ext cx="8145462" cy="66675"/>
            <a:chOff x="491066" y="993181"/>
            <a:chExt cx="8144846" cy="67313"/>
          </a:xfrm>
        </p:grpSpPr>
        <p:sp>
          <p:nvSpPr>
            <p:cNvPr id="16" name="Oval 15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 userDrawn="1"/>
        </p:nvCxnSpPr>
        <p:spPr>
          <a:xfrm>
            <a:off x="720726" y="4248150"/>
            <a:ext cx="23447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405188" y="4248150"/>
            <a:ext cx="234315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6064250" y="4248150"/>
            <a:ext cx="234315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508507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1451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65650" y="529338"/>
            <a:ext cx="3012704" cy="280606"/>
          </a:xfrm>
          <a:solidFill>
            <a:schemeClr val="bg1"/>
          </a:solidFill>
        </p:spPr>
        <p:txBody>
          <a:bodyPr wrap="none" lIns="143978" rIns="143978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062974" y="2727464"/>
            <a:ext cx="1660434" cy="342129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21459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21458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405384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3746907" y="2727464"/>
            <a:ext cx="1660434" cy="342129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405392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1"/>
          <p:cNvSpPr>
            <a:spLocks noGrp="1" noChangeAspect="1"/>
          </p:cNvSpPr>
          <p:nvPr>
            <p:ph type="pic" sz="quarter" idx="25"/>
          </p:nvPr>
        </p:nvSpPr>
        <p:spPr>
          <a:xfrm>
            <a:off x="3405391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6063918" y="3132651"/>
            <a:ext cx="2343480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6405441" y="2727464"/>
            <a:ext cx="1660434" cy="342129"/>
          </a:xfrm>
        </p:spPr>
        <p:txBody>
          <a:bodyPr lIns="0" tIns="0" rIns="0" bIns="0" anchor="b">
            <a:spAutoFit/>
          </a:bodyPr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6063926" y="4393934"/>
            <a:ext cx="2343479" cy="368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11"/>
          <p:cNvSpPr>
            <a:spLocks noGrp="1" noChangeAspect="1"/>
          </p:cNvSpPr>
          <p:nvPr>
            <p:ph type="pic" sz="quarter" idx="29"/>
          </p:nvPr>
        </p:nvSpPr>
        <p:spPr>
          <a:xfrm>
            <a:off x="6063925" y="1071717"/>
            <a:ext cx="2343481" cy="162915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</p:spPr>
        <p:txBody>
          <a:bodyPr lIns="0" tIns="0" rIns="0" bIns="0" rtlCol="0"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30"/>
          </p:nvPr>
        </p:nvSpPr>
        <p:spPr>
          <a:xfrm>
            <a:off x="4391032" y="4813300"/>
            <a:ext cx="346075" cy="109538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A6092A-4BEF-6A49-AB3F-44A0C16092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7016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490538" y="638177"/>
            <a:ext cx="8145462" cy="66675"/>
            <a:chOff x="491066" y="993181"/>
            <a:chExt cx="8144846" cy="67313"/>
          </a:xfrm>
        </p:grpSpPr>
        <p:sp>
          <p:nvSpPr>
            <p:cNvPr id="10" name="Oval 9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18">
                <a:defRPr/>
              </a:pPr>
              <a:endParaRPr lang="en-US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 userDrawn="1"/>
        </p:nvCxnSpPr>
        <p:spPr>
          <a:xfrm>
            <a:off x="4508507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866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65650" y="529338"/>
            <a:ext cx="3012704" cy="280606"/>
          </a:xfrm>
          <a:solidFill>
            <a:schemeClr val="bg1"/>
          </a:solidFill>
        </p:spPr>
        <p:txBody>
          <a:bodyPr wrap="none" lIns="143978" rIns="143978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100180" y="3672418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741783" y="3672418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6382852" y="3672418"/>
            <a:ext cx="1660434" cy="438581"/>
          </a:xfrm>
        </p:spPr>
        <p:txBody>
          <a:bodyPr lIns="0" tIns="0" rIns="0" bIns="0" anchor="b">
            <a:spAutoFit/>
          </a:bodyPr>
          <a:lstStyle>
            <a:lvl1pPr marL="0" indent="0" algn="ctr">
              <a:buFontTx/>
              <a:buNone/>
              <a:defRPr sz="1400" cap="all" spc="100" baseline="0">
                <a:solidFill>
                  <a:schemeClr val="tx1"/>
                </a:solidFill>
                <a:latin typeface="League Gothic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18278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523793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4391032" y="4813300"/>
            <a:ext cx="346075" cy="109538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DA873C8-E530-9C44-A0F4-0A56C77CD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2226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077581" y="-188926"/>
            <a:ext cx="2941256" cy="5578886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082" indent="0">
              <a:buNone/>
              <a:defRPr/>
            </a:lvl2pPr>
            <a:lvl3pPr marL="914175" indent="0">
              <a:buNone/>
              <a:defRPr/>
            </a:lvl3pPr>
            <a:lvl4pPr marL="1371260" indent="0">
              <a:buNone/>
              <a:defRPr/>
            </a:lvl4pPr>
            <a:lvl5pPr marL="18283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3281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cial Chapter layo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I__Number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890" y="-36513"/>
            <a:ext cx="2551112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5" y="1345489"/>
            <a:ext cx="7487714" cy="1722235"/>
          </a:xfrm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70000"/>
              </a:lnSpc>
              <a:buFontTx/>
              <a:buNone/>
              <a:defRPr sz="7500" cap="all" spc="350" baseline="0">
                <a:solidFill>
                  <a:srgbClr val="FFFFFF"/>
                </a:solidFill>
                <a:latin typeface="League Gothic" panose="00000500000000000000" pitchFamily="50" charset="0"/>
                <a:cs typeface="League Gothic" panose="000005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30"/>
          </p:nvPr>
        </p:nvSpPr>
        <p:spPr>
          <a:xfrm>
            <a:off x="4037370" y="4302457"/>
            <a:ext cx="1099177" cy="439723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118" indent="0">
              <a:buNone/>
              <a:defRPr/>
            </a:lvl2pPr>
            <a:lvl3pPr marL="914243" indent="0">
              <a:buNone/>
              <a:defRPr/>
            </a:lvl3pPr>
            <a:lvl4pPr marL="1371362" indent="0">
              <a:buNone/>
              <a:defRPr/>
            </a:lvl4pPr>
            <a:lvl5pPr marL="182848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518770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apter layou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ll_of_duty_ghosts_background_filled_by_megasimman-d6vkji8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457118">
              <a:defRPr/>
            </a:pPr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5" name="Group 8"/>
          <p:cNvGrpSpPr>
            <a:grpSpLocks/>
          </p:cNvGrpSpPr>
          <p:nvPr userDrawn="1"/>
        </p:nvGrpSpPr>
        <p:grpSpPr bwMode="auto">
          <a:xfrm rot="10800000">
            <a:off x="4857757" y="4078288"/>
            <a:ext cx="2347913" cy="68262"/>
            <a:chOff x="498808" y="4448175"/>
            <a:chExt cx="2347563" cy="67313"/>
          </a:xfrm>
        </p:grpSpPr>
        <p:sp>
          <p:nvSpPr>
            <p:cNvPr id="7" name="Oval 6"/>
            <p:cNvSpPr/>
            <p:nvPr userDrawn="1"/>
          </p:nvSpPr>
          <p:spPr>
            <a:xfrm>
              <a:off x="498808" y="4452871"/>
              <a:ext cx="66665" cy="6731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70">
                <a:defRPr/>
              </a:pPr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 rot="10800000" flipH="1">
              <a:off x="627377" y="4479484"/>
              <a:ext cx="221899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903420" y="4078288"/>
            <a:ext cx="2351087" cy="68262"/>
            <a:chOff x="498808" y="4448175"/>
            <a:chExt cx="2351570" cy="67313"/>
          </a:xfrm>
        </p:grpSpPr>
        <p:sp>
          <p:nvSpPr>
            <p:cNvPr id="10" name="Oval 9"/>
            <p:cNvSpPr/>
            <p:nvPr userDrawn="1"/>
          </p:nvSpPr>
          <p:spPr>
            <a:xfrm>
              <a:off x="498808" y="4448175"/>
              <a:ext cx="66689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70">
                <a:defRPr/>
              </a:pPr>
              <a:endParaRPr lang="en-US" sz="1900" dirty="0">
                <a:solidFill>
                  <a:srgbClr val="FFFFFF"/>
                </a:solidFill>
                <a:latin typeface="Goudy Old Style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>
              <a:off x="627421" y="4479484"/>
              <a:ext cx="2222957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4" descr="INI_Badge_LIGHT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883032"/>
            <a:ext cx="285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8146" y="2133374"/>
            <a:ext cx="7487715" cy="865623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7500" cap="all" spc="351" baseline="0">
                <a:solidFill>
                  <a:schemeClr val="accent1"/>
                </a:solidFill>
                <a:latin typeface="League Gothic Regular"/>
                <a:cs typeface="League Gothic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4706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90538" y="638177"/>
            <a:ext cx="8145462" cy="66675"/>
            <a:chOff x="491066" y="993181"/>
            <a:chExt cx="8144846" cy="67313"/>
          </a:xfrm>
        </p:grpSpPr>
        <p:sp>
          <p:nvSpPr>
            <p:cNvPr id="5" name="Oval 4"/>
            <p:cNvSpPr/>
            <p:nvPr userDrawn="1"/>
          </p:nvSpPr>
          <p:spPr>
            <a:xfrm rot="10800000">
              <a:off x="8569242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70">
                <a:defRPr/>
              </a:pPr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491066" y="993181"/>
              <a:ext cx="66670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70">
                <a:defRPr/>
              </a:pPr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619643" y="1025235"/>
              <a:ext cx="7887691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97294" y="529341"/>
            <a:ext cx="2949602" cy="280606"/>
          </a:xfrm>
          <a:solidFill>
            <a:schemeClr val="bg1"/>
          </a:solidFill>
        </p:spPr>
        <p:txBody>
          <a:bodyPr wrap="none" lIns="107970" rIns="10797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28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83" y="1070773"/>
            <a:ext cx="7883468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1069" y="637586"/>
            <a:ext cx="8144847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900" dirty="0">
                <a:solidFill>
                  <a:srgbClr val="4FBCE6"/>
                </a:solidFill>
                <a:latin typeface="Goudy Old Style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52155" y="529340"/>
            <a:ext cx="1839875" cy="280606"/>
          </a:xfrm>
          <a:solidFill>
            <a:schemeClr val="bg1"/>
          </a:solidFill>
        </p:spPr>
        <p:txBody>
          <a:bodyPr wrap="none" lIns="107991" rIns="107991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90585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9882C-659F-47B6-840D-57C228413233}" type="datetimeFigureOut">
              <a:rPr lang="en-US" smtClean="0"/>
              <a:pPr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DE7E-E8B4-41CD-9C87-58ABCA7F09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46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3" r:id="rId9"/>
    <p:sldLayoutId id="2147483894" r:id="rId10"/>
  </p:sldLayoutIdLst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93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7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118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118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118">
              <a:defRPr/>
            </a:pPr>
            <a:fld id="{0ADF7ACA-0988-B844-9642-03026BE489FC}" type="slidenum">
              <a:rPr lang="en-US"/>
              <a:pPr defTabSz="457118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7" r:id="rId10"/>
    <p:sldLayoutId id="2147484028" r:id="rId11"/>
    <p:sldLayoutId id="2147484030" r:id="rId12"/>
    <p:sldLayoutId id="2147484031" r:id="rId13"/>
    <p:sldLayoutId id="2147484032" r:id="rId14"/>
    <p:sldLayoutId id="2147484033" r:id="rId15"/>
  </p:sldLayoutIdLst>
  <p:transition>
    <p:fade/>
  </p:transition>
  <p:hf hdr="0" ftr="0" dt="0"/>
  <p:txStyles>
    <p:titleStyle>
      <a:lvl1pPr algn="ctr" defTabSz="457118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League Gothic" panose="00000500000000000000" pitchFamily="50" charset="0"/>
          <a:ea typeface="ＭＳ Ｐゴシック" charset="0"/>
          <a:cs typeface="League Gothic" panose="00000500000000000000" pitchFamily="50" charset="0"/>
        </a:defRPr>
      </a:lvl1pPr>
      <a:lvl2pPr algn="ctr" defTabSz="45711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2pPr>
      <a:lvl3pPr algn="ctr" defTabSz="45711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3pPr>
      <a:lvl4pPr algn="ctr" defTabSz="45711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4pPr>
      <a:lvl5pPr algn="ctr" defTabSz="45711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5pPr>
      <a:lvl6pPr marL="457118" algn="ctr" defTabSz="457118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6pPr>
      <a:lvl7pPr marL="914243" algn="ctr" defTabSz="457118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7pPr>
      <a:lvl8pPr marL="1371362" algn="ctr" defTabSz="457118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8pPr>
      <a:lvl9pPr marL="1828484" algn="ctr" defTabSz="457118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" charset="0"/>
          <a:ea typeface="ＭＳ Ｐゴシック" charset="0"/>
        </a:defRPr>
      </a:lvl9pPr>
    </p:titleStyle>
    <p:bodyStyle>
      <a:lvl1pPr marL="342839" indent="-342839" algn="l" defTabSz="45711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2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1pPr>
      <a:lvl2pPr marL="742823" indent="-285701" algn="l" defTabSz="45711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1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2pPr>
      <a:lvl3pPr marL="1142801" indent="-228558" algn="l" defTabSz="45711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0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3pPr>
      <a:lvl4pPr marL="1599920" indent="-228558" algn="l" defTabSz="45711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9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4pPr>
      <a:lvl5pPr marL="2057042" indent="-228558" algn="l" defTabSz="45711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8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5pPr>
      <a:lvl6pPr marL="2514159" indent="-228558" algn="l" defTabSz="4571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4571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4571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4571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CD56DE7E-E8B4-41CD-9C87-58ABCA7F09B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 defTabSz="457154"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36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</p:sldLayoutIdLst>
  <p:hf hdr="0" ftr="0" dt="0"/>
  <p:txStyles>
    <p:titleStyle>
      <a:lvl1pPr algn="ctr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32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indent="0" algn="l" defTabSz="685732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indent="0" algn="l" defTabSz="685732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indent="0" algn="l" defTabSz="685732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indent="0" algn="l" defTabSz="685732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17" tIns="45664" rIns="91317" bIns="456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4720792"/>
            <a:ext cx="3880510" cy="2945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bg1">
                    <a:lumMod val="65000"/>
                  </a:schemeClr>
                </a:solidFill>
                <a:latin typeface="GoudyOlSt BT"/>
                <a:cs typeface="GoudyOlSt BT"/>
              </a:defRPr>
            </a:lvl1pPr>
          </a:lstStyle>
          <a:p>
            <a:pPr defTabSz="456631"/>
            <a:r>
              <a:rPr lang="en-US">
                <a:solidFill>
                  <a:srgbClr val="FFFFFF">
                    <a:lumMod val="65000"/>
                  </a:srgbClr>
                </a:solidFill>
              </a:rPr>
              <a:t>Source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91676" y="4813028"/>
            <a:ext cx="345378" cy="110072"/>
          </a:xfrm>
          <a:prstGeom prst="rect">
            <a:avLst/>
          </a:prstGeom>
        </p:spPr>
        <p:txBody>
          <a:bodyPr vert="horz" lIns="91317" tIns="45664" rIns="91317" bIns="45664" rtlCol="0" anchor="ctr"/>
          <a:lstStyle>
            <a:lvl1pPr algn="ctr">
              <a:defRPr sz="700" b="0" i="0">
                <a:solidFill>
                  <a:schemeClr val="bg1">
                    <a:lumMod val="65000"/>
                  </a:schemeClr>
                </a:solidFill>
                <a:latin typeface="GoudyOlSt BT"/>
                <a:cs typeface="GoudyOlSt BT"/>
              </a:defRPr>
            </a:lvl1pPr>
          </a:lstStyle>
          <a:p>
            <a:pPr defTabSz="456631"/>
            <a:fld id="{1A0544F1-ADB6-114F-BF61-202ACE2BA9C9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456631"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0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61" r:id="rId4"/>
    <p:sldLayoutId id="2147484062" r:id="rId5"/>
    <p:sldLayoutId id="2147484082" r:id="rId6"/>
    <p:sldLayoutId id="2147484083" r:id="rId7"/>
    <p:sldLayoutId id="2147484084" r:id="rId8"/>
    <p:sldLayoutId id="2147484088" r:id="rId9"/>
    <p:sldLayoutId id="2147484090" r:id="rId10"/>
    <p:sldLayoutId id="2147484091" r:id="rId11"/>
  </p:sldLayoutIdLst>
  <p:transition>
    <p:fade/>
  </p:transition>
  <p:hf hdr="0" dt="0"/>
  <p:txStyles>
    <p:titleStyle>
      <a:lvl1pPr algn="ctr" defTabSz="456631" rtl="0" eaLnBrk="1" latinLnBrk="0" hangingPunct="1">
        <a:spcBef>
          <a:spcPct val="0"/>
        </a:spcBef>
        <a:buNone/>
        <a:defRPr sz="2800" kern="1200" cap="all">
          <a:solidFill>
            <a:schemeClr val="tx1"/>
          </a:solidFill>
          <a:latin typeface="League Gothic Regular"/>
          <a:ea typeface="+mj-ea"/>
          <a:cs typeface="League Gothic Regular"/>
        </a:defRPr>
      </a:lvl1pPr>
    </p:titleStyle>
    <p:bodyStyle>
      <a:lvl1pPr marL="0" indent="0" algn="l" defTabSz="456631" rtl="0" eaLnBrk="1" latinLnBrk="0" hangingPunct="1">
        <a:spcBef>
          <a:spcPct val="20000"/>
        </a:spcBef>
        <a:buFontTx/>
        <a:buNone/>
        <a:defRPr sz="1100" b="0" i="0" kern="1200">
          <a:solidFill>
            <a:schemeClr val="tx1"/>
          </a:solidFill>
          <a:latin typeface="GoudyOlSt BT"/>
          <a:ea typeface="+mn-ea"/>
          <a:cs typeface="GoudyOlSt BT"/>
        </a:defRPr>
      </a:lvl1pPr>
      <a:lvl2pPr marL="456631" indent="0" algn="l" defTabSz="456631" rtl="0" eaLnBrk="1" latinLnBrk="0" hangingPunct="1">
        <a:spcBef>
          <a:spcPct val="20000"/>
        </a:spcBef>
        <a:buFontTx/>
        <a:buNone/>
        <a:defRPr sz="1100" b="0" i="0" kern="1200">
          <a:solidFill>
            <a:schemeClr val="tx1"/>
          </a:solidFill>
          <a:latin typeface="GoudyOlSt BT"/>
          <a:ea typeface="+mn-ea"/>
          <a:cs typeface="GoudyOlSt BT"/>
        </a:defRPr>
      </a:lvl2pPr>
      <a:lvl3pPr marL="913262" indent="0" algn="l" defTabSz="456631" rtl="0" eaLnBrk="1" latinLnBrk="0" hangingPunct="1">
        <a:spcBef>
          <a:spcPct val="20000"/>
        </a:spcBef>
        <a:buFontTx/>
        <a:buNone/>
        <a:defRPr sz="1000" b="0" i="0" kern="1200">
          <a:solidFill>
            <a:schemeClr val="tx1"/>
          </a:solidFill>
          <a:latin typeface="GoudyOlSt BT"/>
          <a:ea typeface="+mn-ea"/>
          <a:cs typeface="GoudyOlSt BT"/>
        </a:defRPr>
      </a:lvl3pPr>
      <a:lvl4pPr marL="1369893" indent="0" algn="l" defTabSz="456631" rtl="0" eaLnBrk="1" latinLnBrk="0" hangingPunct="1">
        <a:spcBef>
          <a:spcPct val="20000"/>
        </a:spcBef>
        <a:buFontTx/>
        <a:buNone/>
        <a:defRPr sz="900" b="0" i="0" kern="1200">
          <a:solidFill>
            <a:schemeClr val="tx1"/>
          </a:solidFill>
          <a:latin typeface="GoudyOlSt BT"/>
          <a:ea typeface="+mn-ea"/>
          <a:cs typeface="GoudyOlSt BT"/>
        </a:defRPr>
      </a:lvl4pPr>
      <a:lvl5pPr marL="1826530" indent="0" algn="l" defTabSz="456631" rtl="0" eaLnBrk="1" latinLnBrk="0" hangingPunct="1">
        <a:spcBef>
          <a:spcPct val="20000"/>
        </a:spcBef>
        <a:buFontTx/>
        <a:buNone/>
        <a:defRPr sz="800" b="0" i="0" kern="1200">
          <a:solidFill>
            <a:schemeClr val="tx1"/>
          </a:solidFill>
          <a:latin typeface="GoudyOlSt BT"/>
          <a:ea typeface="+mn-ea"/>
          <a:cs typeface="GoudyOlSt BT"/>
        </a:defRPr>
      </a:lvl5pPr>
      <a:lvl6pPr marL="2511476" indent="-228319" algn="l" defTabSz="45663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6" indent="-228319" algn="l" defTabSz="45663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8" indent="-228319" algn="l" defTabSz="45663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9" indent="-228319" algn="l" defTabSz="45663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2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0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8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1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1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5" algn="l" defTabSz="4566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56DE7E-E8B4-41CD-9C87-58ABCA7F09B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 defTabSz="457200"/>
              <a:t>‹#›</a:t>
            </a:fld>
            <a:endParaRPr lang="en-US" dirty="0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4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491066" y="583991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4FBCE6"/>
                </a:solidFill>
                <a:latin typeface="Aldine721 BT Roman"/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6532" y="509143"/>
            <a:ext cx="2410944" cy="22043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144000" tIns="36000" rIns="144000" bIns="36000" rtlCol="0" anchor="ctr">
            <a:spAutoFit/>
          </a:bodyPr>
          <a:lstStyle/>
          <a:p>
            <a:r>
              <a:rPr lang="en-US" dirty="0"/>
              <a:t>Type headline in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462088"/>
            <a:ext cx="7559675" cy="3165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97415"/>
            <a:ext cx="2133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197415"/>
            <a:ext cx="2895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5313" y="5359087"/>
            <a:ext cx="753374" cy="94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60ECA5D-FA80-45AD-B24E-158D64A15430}" type="slidenum">
              <a:rPr lang="en-GB" smtClean="0">
                <a:solidFill>
                  <a:srgbClr val="14191C">
                    <a:tint val="75000"/>
                  </a:srgbClr>
                </a:solidFill>
                <a:latin typeface="Aldine721 BT Roman"/>
              </a:rPr>
              <a:pPr defTabSz="457200"/>
              <a:t>‹#›</a:t>
            </a:fld>
            <a:endParaRPr lang="en-GB">
              <a:solidFill>
                <a:srgbClr val="14191C">
                  <a:tint val="75000"/>
                </a:srgbClr>
              </a:solidFill>
              <a:latin typeface="Aldine721 BT Roman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5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</p:sldLayoutIdLst>
  <p:hf sldNum="0" hdr="0" ftr="0" dt="0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1200" kern="1200" cap="all" spc="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j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+mj-lt"/>
        <a:buAutoNum type="arabicPeriod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80000"/>
        </a:lnSpc>
        <a:spcBef>
          <a:spcPct val="20000"/>
        </a:spcBef>
        <a:buFont typeface="Arial" panose="020B0604020202020204" pitchFamily="34" charset="0"/>
        <a:buNone/>
        <a:defRPr sz="1200" kern="1200" cap="all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9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99" userDrawn="1">
          <p15:clr>
            <a:srgbClr val="F26B43"/>
          </p15:clr>
        </p15:guide>
        <p15:guide id="4" pos="5261" userDrawn="1">
          <p15:clr>
            <a:srgbClr val="F26B43"/>
          </p15:clr>
        </p15:guide>
        <p15:guide id="5" orient="horz" pos="2913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491066" y="583991"/>
            <a:ext cx="8144846" cy="67313"/>
            <a:chOff x="491066" y="993181"/>
            <a:chExt cx="8144846" cy="67313"/>
          </a:xfrm>
        </p:grpSpPr>
        <p:sp>
          <p:nvSpPr>
            <p:cNvPr id="8" name="Oval 7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6532" y="509143"/>
            <a:ext cx="2410944" cy="22043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144000" tIns="36000" rIns="144000" bIns="36000" rtlCol="0" anchor="ctr">
            <a:spAutoFit/>
          </a:bodyPr>
          <a:lstStyle/>
          <a:p>
            <a:r>
              <a:rPr lang="en-US" dirty="0"/>
              <a:t>Type headline in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462088"/>
            <a:ext cx="7559675" cy="3165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97415"/>
            <a:ext cx="2133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197415"/>
            <a:ext cx="2895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5313" y="5359087"/>
            <a:ext cx="753374" cy="94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CA5D-FA80-45AD-B24E-158D64A1543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8500" y="4787900"/>
            <a:ext cx="117475" cy="0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7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1" r:id="rId11"/>
  </p:sldLayoutIdLst>
  <p:hf sldNum="0" hdr="0" ftr="0" dt="0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1200" kern="1200" cap="all" spc="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j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+mj-lt"/>
        <a:buAutoNum type="arabicPeriod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80000"/>
        </a:lnSpc>
        <a:spcBef>
          <a:spcPct val="20000"/>
        </a:spcBef>
        <a:buFont typeface="Arial" panose="020B0604020202020204" pitchFamily="34" charset="0"/>
        <a:buNone/>
        <a:defRPr sz="1200" kern="1200" cap="all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9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499">
          <p15:clr>
            <a:srgbClr val="F26B43"/>
          </p15:clr>
        </p15:guide>
        <p15:guide id="4" pos="5261">
          <p15:clr>
            <a:srgbClr val="F26B43"/>
          </p15:clr>
        </p15:guide>
        <p15:guide id="5" orient="horz" pos="291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88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</p:sldLayoutIdLst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892" indent="0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783" indent="0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675" indent="0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566" indent="0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7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40" r:id="rId2"/>
  </p:sldLayoutIdLst>
  <p:txStyles>
    <p:titleStyle>
      <a:lvl1pPr algn="ctr" defTabSz="457189" rtl="0" eaLnBrk="1" latinLnBrk="0" hangingPunct="1"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League Gothic" panose="00000500000000000000" pitchFamily="50" charset="0"/>
          <a:ea typeface="+mj-ea"/>
          <a:cs typeface="League Gothic" panose="00000500000000000000" pitchFamily="50" charset="0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lang="en-US" sz="1200" b="0" i="0" kern="1200" smtClean="0">
          <a:solidFill>
            <a:schemeClr val="tx1"/>
          </a:solidFill>
          <a:latin typeface="Aldine721 BT Roman" charset="0"/>
          <a:ea typeface="+mn-ea"/>
          <a:cs typeface="Aldine721 BT Roman" charset="0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lang="en-US" sz="1100" b="0" i="0" kern="1200" smtClean="0">
          <a:solidFill>
            <a:schemeClr val="tx1"/>
          </a:solidFill>
          <a:latin typeface="Aldine721 BT Roman" charset="0"/>
          <a:ea typeface="+mn-ea"/>
          <a:cs typeface="Aldine721 BT Roman" charset="0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lang="en-US" sz="1000" b="0" i="0" kern="1200" smtClean="0">
          <a:solidFill>
            <a:schemeClr val="tx1"/>
          </a:solidFill>
          <a:latin typeface="Aldine721 BT Roman" charset="0"/>
          <a:ea typeface="+mn-ea"/>
          <a:cs typeface="Aldine721 BT Roman" charset="0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lang="en-US" sz="900" b="0" i="0" kern="1200" smtClean="0">
          <a:solidFill>
            <a:schemeClr val="tx1"/>
          </a:solidFill>
          <a:latin typeface="Aldine721 BT Roman" charset="0"/>
          <a:ea typeface="+mn-ea"/>
          <a:cs typeface="Aldine721 BT Roman" charset="0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lang="en-US" sz="800" b="0" i="0" kern="1200" dirty="0">
          <a:solidFill>
            <a:schemeClr val="tx1"/>
          </a:solidFill>
          <a:latin typeface="Aldine721 BT Roman" charset="0"/>
          <a:ea typeface="+mn-ea"/>
          <a:cs typeface="Aldine721 BT Roman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93685" y="4857750"/>
            <a:ext cx="156633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493685" y="4857750"/>
            <a:ext cx="156633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4274226" y="4871568"/>
            <a:ext cx="595548" cy="1862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8A8B8B"/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0544F1-ADB6-114F-BF61-202ACE2BA9C9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5984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  <p:sldLayoutId id="2147484159" r:id="rId18"/>
    <p:sldLayoutId id="2147484160" r:id="rId19"/>
    <p:sldLayoutId id="2147484161" r:id="rId20"/>
    <p:sldLayoutId id="2147484162" r:id="rId21"/>
    <p:sldLayoutId id="2147484163" r:id="rId22"/>
    <p:sldLayoutId id="2147484164" r:id="rId23"/>
    <p:sldLayoutId id="2147484166" r:id="rId24"/>
    <p:sldLayoutId id="2147484167" r:id="rId25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r>
              <a:rPr lang="en-US"/>
              <a:t>Source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4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hf hdr="0" dt="0"/>
  <p:txStyles>
    <p:titleStyle>
      <a:lvl1pPr algn="ctr" defTabSz="457166" rtl="0" eaLnBrk="1" latinLnBrk="0" hangingPunct="1">
        <a:spcBef>
          <a:spcPct val="0"/>
        </a:spcBef>
        <a:buNone/>
        <a:defRPr sz="2800" kern="1200" cap="all">
          <a:solidFill>
            <a:schemeClr val="tx1"/>
          </a:solidFill>
          <a:latin typeface="League Gothic" panose="00000500000000000000" pitchFamily="50" charset="0"/>
          <a:ea typeface="+mj-ea"/>
          <a:cs typeface="League Gothic" panose="00000500000000000000" pitchFamily="50" charset="0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1pPr>
      <a:lvl2pPr marL="742895" indent="-285729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1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2pPr>
      <a:lvl3pPr marL="1142915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0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3pPr>
      <a:lvl4pPr marL="1600080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9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4pPr>
      <a:lvl5pPr marL="2057246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8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r>
              <a:rPr lang="en-US">
                <a:solidFill>
                  <a:srgbClr val="14191C">
                    <a:tint val="75000"/>
                  </a:srgbClr>
                </a:solidFill>
              </a:rPr>
              <a:t>Source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3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hf hdr="0" dt="0"/>
  <p:txStyles>
    <p:titleStyle>
      <a:lvl1pPr algn="ctr" defTabSz="457166" rtl="0" eaLnBrk="1" latinLnBrk="0" hangingPunct="1">
        <a:spcBef>
          <a:spcPct val="0"/>
        </a:spcBef>
        <a:buNone/>
        <a:defRPr sz="2800" kern="1200" cap="all">
          <a:solidFill>
            <a:schemeClr val="tx1"/>
          </a:solidFill>
          <a:latin typeface="League Gothic" panose="00000500000000000000" pitchFamily="50" charset="0"/>
          <a:ea typeface="+mj-ea"/>
          <a:cs typeface="League Gothic" panose="00000500000000000000" pitchFamily="50" charset="0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1pPr>
      <a:lvl2pPr marL="742895" indent="-285729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1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2pPr>
      <a:lvl3pPr marL="1142915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0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3pPr>
      <a:lvl4pPr marL="1600080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9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4pPr>
      <a:lvl5pPr marL="2057246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8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9882C-659F-47B6-840D-57C228413233}" type="datetimeFigureOut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5/14/2018</a:t>
            </a:fld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DE7E-E8B4-41CD-9C87-58ABCA7F09B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7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</p:sldLayoutIdLst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endParaRPr lang="en-US" dirty="0">
              <a:solidFill>
                <a:srgbClr val="14191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r>
              <a:rPr lang="en-US">
                <a:solidFill>
                  <a:srgbClr val="14191C">
                    <a:tint val="75000"/>
                  </a:srgbClr>
                </a:solidFill>
              </a:rPr>
              <a:t>Source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14191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7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hf hdr="0" dt="0"/>
  <p:txStyles>
    <p:titleStyle>
      <a:lvl1pPr algn="ctr" defTabSz="457166" rtl="0" eaLnBrk="1" latinLnBrk="0" hangingPunct="1">
        <a:spcBef>
          <a:spcPct val="0"/>
        </a:spcBef>
        <a:buNone/>
        <a:defRPr sz="2800" kern="1200" cap="all">
          <a:solidFill>
            <a:schemeClr val="tx1"/>
          </a:solidFill>
          <a:latin typeface="League Gothic" panose="00000500000000000000" pitchFamily="50" charset="0"/>
          <a:ea typeface="+mj-ea"/>
          <a:cs typeface="League Gothic" panose="00000500000000000000" pitchFamily="50" charset="0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1pPr>
      <a:lvl2pPr marL="742895" indent="-285729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1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2pPr>
      <a:lvl3pPr marL="1142915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10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3pPr>
      <a:lvl4pPr marL="1600080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9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4pPr>
      <a:lvl5pPr marL="2057246" indent="-228582" algn="l" defTabSz="457166" rtl="0" eaLnBrk="1" latinLnBrk="0" hangingPunct="1">
        <a:spcBef>
          <a:spcPct val="20000"/>
        </a:spcBef>
        <a:buClr>
          <a:schemeClr val="accent1"/>
        </a:buClr>
        <a:buFont typeface="Courier New" panose="02070309020205020404" pitchFamily="49" charset="0"/>
        <a:buChar char="o"/>
        <a:defRPr sz="800" b="0" i="0" kern="1200">
          <a:solidFill>
            <a:schemeClr val="tx1"/>
          </a:solidFill>
          <a:latin typeface="Goudy Old Style" panose="02020502050305020303" pitchFamily="18" charset="0"/>
          <a:ea typeface="+mn-ea"/>
          <a:cs typeface="Goudy Old Style" panose="02020502050305020303" pitchFamily="18" charset="0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2891" y="481745"/>
            <a:ext cx="2118228" cy="33238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43984" tIns="35995" rIns="143984" bIns="35995" rtlCol="0" anchor="ctr">
            <a:spAutoFit/>
          </a:bodyPr>
          <a:lstStyle/>
          <a:p>
            <a:r>
              <a:rPr lang="en-US" dirty="0"/>
              <a:t>Type headline in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3" y="1462093"/>
            <a:ext cx="7562850" cy="316547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97420"/>
            <a:ext cx="2133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ldine721 BT Roman"/>
              </a:defRPr>
            </a:lvl1pPr>
          </a:lstStyle>
          <a:p>
            <a:pPr defTabSz="457142"/>
            <a:endParaRPr lang="en-GB" dirty="0">
              <a:solidFill>
                <a:srgbClr val="14191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197420"/>
            <a:ext cx="2895600" cy="103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ldine721 BT Roman"/>
              </a:defRPr>
            </a:lvl1pPr>
          </a:lstStyle>
          <a:p>
            <a:pPr defTabSz="457142"/>
            <a:endParaRPr lang="en-GB" dirty="0">
              <a:solidFill>
                <a:srgbClr val="14191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5315" y="4837194"/>
            <a:ext cx="753374" cy="94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1">
                <a:solidFill>
                  <a:schemeClr val="tx1">
                    <a:tint val="75000"/>
                  </a:schemeClr>
                </a:solidFill>
                <a:latin typeface="Aldine721 BT Roman"/>
              </a:defRPr>
            </a:lvl1pPr>
          </a:lstStyle>
          <a:p>
            <a:pPr defTabSz="457142"/>
            <a:fld id="{960ECA5D-FA80-45AD-B24E-158D64A15430}" type="slidenum">
              <a:rPr lang="en-GB" smtClean="0">
                <a:solidFill>
                  <a:srgbClr val="14191C">
                    <a:tint val="75000"/>
                  </a:srgbClr>
                </a:solidFill>
              </a:rPr>
              <a:pPr defTabSz="457142"/>
              <a:t>‹#›</a:t>
            </a:fld>
            <a:endParaRPr lang="en-GB" dirty="0">
              <a:solidFill>
                <a:srgbClr val="14191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4" r:id="rId13"/>
  </p:sldLayoutIdLst>
  <p:hf sldNum="0" hdr="0" ftr="0" dt="0"/>
  <p:txStyles>
    <p:titleStyle>
      <a:lvl1pPr algn="ctr" defTabSz="914288" rtl="0" eaLnBrk="1" latinLnBrk="0" hangingPunct="1">
        <a:lnSpc>
          <a:spcPct val="80000"/>
        </a:lnSpc>
        <a:spcBef>
          <a:spcPct val="0"/>
        </a:spcBef>
        <a:buNone/>
        <a:defRPr sz="2000" kern="1200" cap="all" spc="7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88" rtl="0" eaLnBrk="1" latinLnBrk="0" hangingPunct="1">
        <a:lnSpc>
          <a:spcPct val="13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Aldine721 BT Roman"/>
          <a:ea typeface="+mn-ea"/>
          <a:cs typeface="+mn-cs"/>
        </a:defRPr>
      </a:lvl1pPr>
      <a:lvl2pPr marL="266669" indent="-266669" algn="l" defTabSz="914288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Aldine721 BT Roman"/>
          <a:ea typeface="+mn-ea"/>
          <a:cs typeface="+mn-cs"/>
        </a:defRPr>
      </a:lvl2pPr>
      <a:lvl3pPr marL="0" indent="0" algn="l" defTabSz="914288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j-lt"/>
          <a:ea typeface="+mn-ea"/>
          <a:cs typeface="+mn-cs"/>
        </a:defRPr>
      </a:lvl3pPr>
      <a:lvl4pPr marL="266669" indent="-266669" algn="l" defTabSz="914288" rtl="0" eaLnBrk="1" latinLnBrk="0" hangingPunct="1">
        <a:lnSpc>
          <a:spcPct val="130000"/>
        </a:lnSpc>
        <a:spcBef>
          <a:spcPts val="300"/>
        </a:spcBef>
        <a:spcAft>
          <a:spcPts val="300"/>
        </a:spcAft>
        <a:buFont typeface="+mj-lt"/>
        <a:buAutoNum type="arabicPeriod"/>
        <a:defRPr sz="1100" kern="1200">
          <a:solidFill>
            <a:schemeClr val="tx1"/>
          </a:solidFill>
          <a:latin typeface="Aldine721 BT Roman"/>
          <a:ea typeface="+mn-ea"/>
          <a:cs typeface="+mn-cs"/>
        </a:defRPr>
      </a:lvl4pPr>
      <a:lvl5pPr marL="0" indent="0" algn="l" defTabSz="914288" rtl="0" eaLnBrk="1" latinLnBrk="0" hangingPunct="1">
        <a:lnSpc>
          <a:spcPct val="80000"/>
        </a:lnSpc>
        <a:spcBef>
          <a:spcPct val="20000"/>
        </a:spcBef>
        <a:buFont typeface="Arial" panose="020B0604020202020204" pitchFamily="34" charset="0"/>
        <a:buNone/>
        <a:defRPr sz="1200" kern="1200" cap="all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288" rtl="0" eaLnBrk="1" latinLnBrk="0" hangingPunct="1">
        <a:spcBef>
          <a:spcPct val="20000"/>
        </a:spcBef>
        <a:buFont typeface="Arial" panose="020B0604020202020204" pitchFamily="34" charset="0"/>
        <a:buNone/>
        <a:defRPr sz="900" i="1" kern="1200">
          <a:solidFill>
            <a:schemeClr val="tx1"/>
          </a:solidFill>
          <a:latin typeface="Aldine721 BT Roman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49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6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4637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082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4637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08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4637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4191C">
                    <a:tint val="75000"/>
                  </a:srgbClr>
                </a:solidFill>
                <a:latin typeface="Goudy Old Style" panose="02020502050305020303" pitchFamily="18" charset="0"/>
                <a:ea typeface="+mn-ea"/>
                <a:cs typeface="+mn-cs"/>
              </a:defRPr>
            </a:lvl1pPr>
          </a:lstStyle>
          <a:p>
            <a:pPr defTabSz="457082">
              <a:defRPr/>
            </a:pPr>
            <a:fld id="{823C90E2-F738-6241-8109-86F8BFC15CC6}" type="slidenum">
              <a:rPr lang="en-US" smtClean="0"/>
              <a:pPr defTabSz="45708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6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9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transition>
    <p:fade/>
  </p:transition>
  <p:hf hdr="0" ftr="0" dt="0"/>
  <p:txStyles>
    <p:titleStyle>
      <a:lvl1pPr algn="ctr" defTabSz="457082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League Gothic Regular" charset="0"/>
          <a:ea typeface="ＭＳ Ｐゴシック" charset="0"/>
          <a:cs typeface="League Gothic Regular" charset="0"/>
        </a:defRPr>
      </a:lvl1pPr>
      <a:lvl2pPr algn="ctr" defTabSz="457082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2pPr>
      <a:lvl3pPr algn="ctr" defTabSz="457082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3pPr>
      <a:lvl4pPr algn="ctr" defTabSz="457082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4pPr>
      <a:lvl5pPr algn="ctr" defTabSz="457082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5pPr>
      <a:lvl6pPr marL="457082" algn="ctr" defTabSz="45708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6pPr>
      <a:lvl7pPr marL="914175" algn="ctr" defTabSz="45708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7pPr>
      <a:lvl8pPr marL="1371260" algn="ctr" defTabSz="45708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8pPr>
      <a:lvl9pPr marL="1828349" algn="ctr" defTabSz="45708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League Gothic Regular" charset="0"/>
          <a:ea typeface="ＭＳ Ｐゴシック" charset="0"/>
        </a:defRPr>
      </a:lvl9pPr>
    </p:titleStyle>
    <p:bodyStyle>
      <a:lvl1pPr marL="342812" indent="-342812" algn="l" defTabSz="45708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2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1pPr>
      <a:lvl2pPr marL="742769" indent="-285680" algn="l" defTabSz="45708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1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2pPr>
      <a:lvl3pPr marL="1142716" indent="-228540" algn="l" defTabSz="45708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10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3pPr>
      <a:lvl4pPr marL="1599800" indent="-228540" algn="l" defTabSz="45708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9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4pPr>
      <a:lvl5pPr marL="2056889" indent="-228540" algn="l" defTabSz="45708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Courier New" charset="0"/>
        <a:buChar char="o"/>
        <a:defRPr sz="800" kern="1200">
          <a:solidFill>
            <a:schemeClr val="tx1"/>
          </a:solidFill>
          <a:latin typeface="Goudy Old Style" panose="02020502050305020303" pitchFamily="18" charset="0"/>
          <a:ea typeface="ＭＳ Ｐゴシック" charset="0"/>
          <a:cs typeface="Goudy Old Style" panose="02020502050305020303" pitchFamily="18" charset="0"/>
        </a:defRPr>
      </a:lvl5pPr>
      <a:lvl6pPr marL="2513970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DE7E-E8B4-41CD-9C87-58ABCA7F09B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/>
              <a:t>‹#›</a:t>
            </a:fld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</p:sldLayoutIdLst>
  <p:hf hdr="0" ftr="0" dt="0"/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95B9882C-659F-47B6-840D-57C228413233}" type="datetimeFigureOut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 defTabSz="457178"/>
              <a:t>5/14/2018</a:t>
            </a:fld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CD56DE7E-E8B4-41CD-9C87-58ABCA7F09B9}" type="slidenum">
              <a:rPr lang="en-US" smtClean="0">
                <a:solidFill>
                  <a:srgbClr val="14191C">
                    <a:tint val="75000"/>
                  </a:srgbClr>
                </a:solidFill>
                <a:latin typeface="Goudy Old Style"/>
              </a:rPr>
              <a:pPr defTabSz="457178"/>
              <a:t>‹#›</a:t>
            </a:fld>
            <a:endParaRPr lang="en-US">
              <a:solidFill>
                <a:srgbClr val="14191C">
                  <a:tint val="75000"/>
                </a:srgbClr>
              </a:solidFill>
              <a:latin typeface="Goudy Old Style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2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170" r:id="rId9"/>
    <p:sldLayoutId id="2147484169" r:id="rId10"/>
    <p:sldLayoutId id="2147484010" r:id="rId11"/>
    <p:sldLayoutId id="2147484011" r:id="rId12"/>
    <p:sldLayoutId id="2147484012" r:id="rId13"/>
    <p:sldLayoutId id="2147484013" r:id="rId14"/>
    <p:sldLayoutId id="2147484014" r:id="rId15"/>
  </p:sldLayoutIdLst>
  <p:txStyles>
    <p:titleStyle>
      <a:lvl1pPr algn="ctr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indent="0" algn="l" defTabSz="685766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indent="0" algn="l" defTabSz="685766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indent="0" algn="l" defTabSz="685766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0" algn="l" defTabSz="685766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3" Type="http://schemas.openxmlformats.org/officeDocument/2006/relationships/image" Target="../media/image81.jpeg"/><Relationship Id="rId7" Type="http://schemas.openxmlformats.org/officeDocument/2006/relationships/image" Target="../media/image119.png"/><Relationship Id="rId12" Type="http://schemas.microsoft.com/office/2007/relationships/hdphoto" Target="../media/hdphoto12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83.png"/><Relationship Id="rId10" Type="http://schemas.openxmlformats.org/officeDocument/2006/relationships/image" Target="../media/image122.png"/><Relationship Id="rId4" Type="http://schemas.openxmlformats.org/officeDocument/2006/relationships/image" Target="../media/image82.jpeg"/><Relationship Id="rId9" Type="http://schemas.openxmlformats.org/officeDocument/2006/relationships/image" Target="../media/image121.png"/><Relationship Id="rId14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81.jpeg"/><Relationship Id="rId7" Type="http://schemas.openxmlformats.org/officeDocument/2006/relationships/image" Target="../media/image127.jpe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83.png"/><Relationship Id="rId10" Type="http://schemas.openxmlformats.org/officeDocument/2006/relationships/image" Target="../media/image130.png"/><Relationship Id="rId4" Type="http://schemas.openxmlformats.org/officeDocument/2006/relationships/image" Target="../media/image82.jpeg"/><Relationship Id="rId9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133.jpe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microsoft.com/office/2007/relationships/hdphoto" Target="../media/hdphoto11.wdp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2.jpeg"/><Relationship Id="rId7" Type="http://schemas.openxmlformats.org/officeDocument/2006/relationships/image" Target="../media/image9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3.png"/><Relationship Id="rId9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gif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12" Type="http://schemas.openxmlformats.org/officeDocument/2006/relationships/image" Target="../media/image104.gif"/><Relationship Id="rId17" Type="http://schemas.openxmlformats.org/officeDocument/2006/relationships/image" Target="../media/image109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83.png"/><Relationship Id="rId11" Type="http://schemas.openxmlformats.org/officeDocument/2006/relationships/image" Target="../media/image103.png"/><Relationship Id="rId5" Type="http://schemas.openxmlformats.org/officeDocument/2006/relationships/image" Target="../media/image82.jpeg"/><Relationship Id="rId15" Type="http://schemas.openxmlformats.org/officeDocument/2006/relationships/image" Target="../media/image107.gif"/><Relationship Id="rId10" Type="http://schemas.openxmlformats.org/officeDocument/2006/relationships/image" Target="../media/image102.jpeg"/><Relationship Id="rId4" Type="http://schemas.openxmlformats.org/officeDocument/2006/relationships/image" Target="../media/image81.jpe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81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83.png"/><Relationship Id="rId10" Type="http://schemas.openxmlformats.org/officeDocument/2006/relationships/image" Target="../media/image114.png"/><Relationship Id="rId4" Type="http://schemas.openxmlformats.org/officeDocument/2006/relationships/image" Target="../media/image82.jpeg"/><Relationship Id="rId9" Type="http://schemas.openxmlformats.org/officeDocument/2006/relationships/image" Target="../media/image1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5314" b="10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3742" r="5764" b="-3742"/>
          <a:stretch/>
        </p:blipFill>
        <p:spPr bwMode="auto">
          <a:xfrm>
            <a:off x="0" y="-71918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466" y="3267188"/>
            <a:ext cx="279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/>
              </a:rPr>
              <a:t>Plan de comunicación </a:t>
            </a:r>
            <a:endParaRPr lang="es-CO" dirty="0">
              <a:solidFill>
                <a:schemeClr val="bg1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3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209838"/>
              </p:ext>
            </p:extLst>
          </p:nvPr>
        </p:nvGraphicFramePr>
        <p:xfrm>
          <a:off x="347926" y="1068470"/>
          <a:ext cx="6062261" cy="3076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6338" y="636909"/>
            <a:ext cx="941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KPIs e Inversión.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2857" y="4797869"/>
            <a:ext cx="254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Rate: 2.760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2997" y="4275645"/>
            <a:ext cx="3722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Helvetica Light"/>
              </a:rPr>
              <a:t>Budget: 71.377 USD</a:t>
            </a:r>
            <a:endParaRPr lang="es-CO" sz="14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056594" y="4571836"/>
            <a:ext cx="653823" cy="2671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angle 12"/>
          <p:cNvSpPr/>
          <p:nvPr/>
        </p:nvSpPr>
        <p:spPr>
          <a:xfrm>
            <a:off x="2201110" y="4754902"/>
            <a:ext cx="25497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10% </a:t>
            </a:r>
            <a:r>
              <a:rPr lang="es-CO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de optimización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287680" y="974796"/>
            <a:ext cx="1" cy="37885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83" y="1109142"/>
            <a:ext cx="1748255" cy="196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6317144" y="3335994"/>
            <a:ext cx="28008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dirty="0" smtClean="0">
                <a:latin typeface="+mj-lt"/>
              </a:rPr>
              <a:t>45% de alcance +3 promedio</a:t>
            </a:r>
          </a:p>
          <a:p>
            <a:pPr algn="ctr"/>
            <a:r>
              <a:rPr lang="es-CO" sz="2400" dirty="0" smtClean="0">
                <a:latin typeface="+mj-lt"/>
              </a:rPr>
              <a:t>2.811.000  personas alcanzadas</a:t>
            </a:r>
          </a:p>
          <a:p>
            <a:pPr algn="ctr"/>
            <a:r>
              <a:rPr lang="es-CO" sz="2400" dirty="0" smtClean="0">
                <a:latin typeface="+mj-lt"/>
              </a:rPr>
              <a:t>Empowerment Women.</a:t>
            </a:r>
          </a:p>
          <a:p>
            <a:pPr algn="ctr"/>
            <a:r>
              <a:rPr lang="es-CO" sz="2400" dirty="0" smtClean="0">
                <a:latin typeface="+mj-lt"/>
              </a:rPr>
              <a:t>M +50 </a:t>
            </a:r>
          </a:p>
          <a:p>
            <a:pPr algn="ctr"/>
            <a:endParaRPr lang="es-CO" sz="2400" dirty="0"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348166" y="3299393"/>
            <a:ext cx="2696001" cy="1738907"/>
            <a:chOff x="6410187" y="3150995"/>
            <a:chExt cx="2696001" cy="1738907"/>
          </a:xfrm>
        </p:grpSpPr>
        <p:sp>
          <p:nvSpPr>
            <p:cNvPr id="34" name="Rectangle 33"/>
            <p:cNvSpPr/>
            <p:nvPr/>
          </p:nvSpPr>
          <p:spPr>
            <a:xfrm>
              <a:off x="6410187" y="3150995"/>
              <a:ext cx="2686585" cy="1738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419603" y="3614246"/>
              <a:ext cx="2686585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CO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Gracias a la tecnología mobile, podemos medir devices para saber si se están trasladando a centros médicos.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890" y="1221563"/>
            <a:ext cx="5642565" cy="2834877"/>
            <a:chOff x="-7302" y="1344851"/>
            <a:chExt cx="5642565" cy="283487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893440" y="1344851"/>
              <a:ext cx="1" cy="2834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93439" y="4179728"/>
              <a:ext cx="47418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Resultado de imagen para Mobile ic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17" y="1946040"/>
              <a:ext cx="495120" cy="39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Resultado de imagen para whatsapp icon ic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02" y="1399872"/>
              <a:ext cx="336728" cy="33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Plus 38"/>
            <p:cNvSpPr/>
            <p:nvPr/>
          </p:nvSpPr>
          <p:spPr>
            <a:xfrm>
              <a:off x="296133" y="1426272"/>
              <a:ext cx="225055" cy="285424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084" name="Picture 12" descr="Resultado de imagen para Influencer ic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99" y="1360822"/>
              <a:ext cx="414583" cy="4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Resultado de imagen para transport ico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2" y="2429046"/>
              <a:ext cx="599095" cy="599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Resultado de imagen para baÃ±os icono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1" t="23161" r="53973" b="3905"/>
            <a:stretch/>
          </p:blipFill>
          <p:spPr bwMode="auto">
            <a:xfrm>
              <a:off x="285693" y="3061352"/>
              <a:ext cx="257081" cy="549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ectangle 42"/>
          <p:cNvSpPr/>
          <p:nvPr/>
        </p:nvSpPr>
        <p:spPr>
          <a:xfrm>
            <a:off x="975633" y="1312134"/>
            <a:ext cx="1505616" cy="377056"/>
          </a:xfrm>
          <a:prstGeom prst="rect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Helvetica Light"/>
              </a:rPr>
              <a:t>WhatsApp e influence</a:t>
            </a:r>
            <a:endParaRPr lang="es-CO" sz="1050" dirty="0">
              <a:solidFill>
                <a:schemeClr val="tx1"/>
              </a:solidFill>
              <a:latin typeface="Helvetica Ligh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2481249" y="1294025"/>
            <a:ext cx="1" cy="27798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267241" y="1283958"/>
            <a:ext cx="1" cy="27798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654631" y="1949250"/>
            <a:ext cx="3523544" cy="356508"/>
          </a:xfrm>
          <a:prstGeom prst="rect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Light"/>
              </a:rPr>
              <a:t>Mobile</a:t>
            </a:r>
            <a:endParaRPr lang="es-CO" sz="1050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75633" y="2495632"/>
            <a:ext cx="4741822" cy="356508"/>
          </a:xfrm>
          <a:prstGeom prst="rect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Light"/>
              </a:rPr>
              <a:t>Public </a:t>
            </a:r>
            <a:r>
              <a:rPr lang="en-US" sz="1050" dirty="0" smtClean="0">
                <a:solidFill>
                  <a:schemeClr val="tx1"/>
                </a:solidFill>
                <a:latin typeface="Helvetica Light"/>
              </a:rPr>
              <a:t>Transport</a:t>
            </a:r>
            <a:endParaRPr lang="es-CO" sz="1050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83848" y="3090244"/>
            <a:ext cx="3283394" cy="356508"/>
          </a:xfrm>
          <a:prstGeom prst="rect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Light"/>
              </a:rPr>
              <a:t>Women </a:t>
            </a:r>
            <a:r>
              <a:rPr lang="en-US" sz="1050" dirty="0" smtClean="0">
                <a:solidFill>
                  <a:schemeClr val="tx1"/>
                </a:solidFill>
                <a:latin typeface="Helvetica Light"/>
              </a:rPr>
              <a:t>Restrooms</a:t>
            </a:r>
            <a:endParaRPr lang="es-CO" sz="1050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847" y="3603575"/>
            <a:ext cx="4733607" cy="356508"/>
          </a:xfrm>
          <a:prstGeom prst="rect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Light"/>
              </a:rPr>
              <a:t>Social and video</a:t>
            </a:r>
            <a:endParaRPr lang="es-CO" sz="1050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89954" y="4023743"/>
            <a:ext cx="254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Mes 1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115467" y="4042509"/>
            <a:ext cx="254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Mes 2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716501" y="4040799"/>
            <a:ext cx="2549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Mes 3</a:t>
            </a:r>
            <a:endParaRPr lang="es-CO" sz="105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16304" y="1336939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n-US" dirty="0" smtClean="0"/>
              <a:t>26%</a:t>
            </a:r>
            <a:endParaRPr lang="es-CO" dirty="0"/>
          </a:p>
        </p:txBody>
      </p:sp>
      <p:sp>
        <p:nvSpPr>
          <p:cNvPr id="67" name="TextBox 66"/>
          <p:cNvSpPr txBox="1"/>
          <p:nvPr/>
        </p:nvSpPr>
        <p:spPr>
          <a:xfrm>
            <a:off x="3963077" y="1968501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n-US" dirty="0" smtClean="0"/>
              <a:t>20%</a:t>
            </a:r>
            <a:endParaRPr lang="es-CO" dirty="0"/>
          </a:p>
        </p:txBody>
      </p:sp>
      <p:sp>
        <p:nvSpPr>
          <p:cNvPr id="68" name="TextBox 67"/>
          <p:cNvSpPr txBox="1"/>
          <p:nvPr/>
        </p:nvSpPr>
        <p:spPr>
          <a:xfrm>
            <a:off x="4495620" y="2505906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n-US" dirty="0" smtClean="0"/>
              <a:t>23%</a:t>
            </a:r>
            <a:endParaRPr lang="es-CO" dirty="0"/>
          </a:p>
        </p:txBody>
      </p:sp>
      <p:sp>
        <p:nvSpPr>
          <p:cNvPr id="69" name="TextBox 68"/>
          <p:cNvSpPr txBox="1"/>
          <p:nvPr/>
        </p:nvSpPr>
        <p:spPr>
          <a:xfrm>
            <a:off x="3042607" y="3126045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n-US" dirty="0"/>
              <a:t>1</a:t>
            </a:r>
            <a:r>
              <a:rPr lang="en-US" dirty="0" smtClean="0"/>
              <a:t>3%</a:t>
            </a:r>
            <a:endParaRPr lang="es-CO" dirty="0"/>
          </a:p>
        </p:txBody>
      </p:sp>
      <p:sp>
        <p:nvSpPr>
          <p:cNvPr id="70" name="TextBox 69"/>
          <p:cNvSpPr txBox="1"/>
          <p:nvPr/>
        </p:nvSpPr>
        <p:spPr>
          <a:xfrm>
            <a:off x="4495620" y="3621529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n-US" dirty="0" smtClean="0"/>
              <a:t>1</a:t>
            </a:r>
            <a:r>
              <a:rPr lang="en-US" dirty="0"/>
              <a:t>8</a:t>
            </a:r>
            <a:r>
              <a:rPr lang="en-US" dirty="0" smtClean="0"/>
              <a:t>%</a:t>
            </a:r>
            <a:endParaRPr lang="es-CO" dirty="0"/>
          </a:p>
        </p:txBody>
      </p:sp>
      <p:pic>
        <p:nvPicPr>
          <p:cNvPr id="3090" name="Picture 18" descr="Resultado de imagen para social ico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7785" r="64598" b="52114"/>
          <a:stretch/>
        </p:blipFill>
        <p:spPr bwMode="auto">
          <a:xfrm>
            <a:off x="112630" y="3603575"/>
            <a:ext cx="365767" cy="3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utoShape 20" descr="Resultado de imagen para youtub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9" y="3721560"/>
            <a:ext cx="380859" cy="26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4415906" y="1257485"/>
            <a:ext cx="2686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Reach</a:t>
            </a:r>
            <a:endParaRPr lang="es-CO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44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13"/>
          <p:cNvSpPr txBox="1">
            <a:spLocks/>
          </p:cNvSpPr>
          <p:nvPr/>
        </p:nvSpPr>
        <p:spPr>
          <a:xfrm>
            <a:off x="387980" y="2891885"/>
            <a:ext cx="8658592" cy="1569666"/>
          </a:xfrm>
          <a:prstGeom prst="rect">
            <a:avLst/>
          </a:prstGeom>
          <a:noFill/>
        </p:spPr>
        <p:txBody>
          <a:bodyPr spcFirstLastPara="1" vert="horz" lIns="0" tIns="0" rIns="0" bIns="0" numCol="1" rtlCol="0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6000" b="0" kern="1200" cap="all" spc="500">
                <a:solidFill>
                  <a:schemeClr val="bg1"/>
                </a:solidFill>
                <a:latin typeface="+mj-lt"/>
                <a:ea typeface="+mn-ea"/>
                <a:cs typeface="League Gothic Regular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1100" kern="1200" cap="all">
                <a:solidFill>
                  <a:schemeClr val="tx1"/>
                </a:solidFill>
                <a:latin typeface="League Gothic Regular"/>
                <a:ea typeface="+mn-ea"/>
                <a:cs typeface="League Gothic Regular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1600" kern="1200" cap="all" baseline="0">
                <a:solidFill>
                  <a:schemeClr val="tx1"/>
                </a:solidFill>
                <a:latin typeface="League Gothic Regular"/>
                <a:ea typeface="+mn-ea"/>
                <a:cs typeface="League Gothic Regular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100" kern="1200" cap="all">
                <a:solidFill>
                  <a:schemeClr val="tx1"/>
                </a:solidFill>
                <a:latin typeface="League Gothic Regular"/>
                <a:ea typeface="+mn-ea"/>
                <a:cs typeface="League Gothic Regular"/>
              </a:defRPr>
            </a:lvl4pPr>
            <a:lvl5pPr marL="1828800" indent="0" algn="ctr" defTabSz="914400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sz="1200" kern="1200" cap="all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600" dirty="0">
              <a:solidFill>
                <a:schemeClr val="tx1"/>
              </a:solidFill>
              <a:cs typeface="League Gothic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cs typeface="League Gothic" charset="0"/>
              </a:rPr>
              <a:t>Empoderando </a:t>
            </a:r>
            <a:r>
              <a:rPr lang="en-US" sz="3600" dirty="0" err="1" smtClean="0">
                <a:solidFill>
                  <a:schemeClr val="tx1"/>
                </a:solidFill>
                <a:cs typeface="League Gothic" charset="0"/>
              </a:rPr>
              <a:t>hÁbitos</a:t>
            </a:r>
            <a:endParaRPr lang="en-US" sz="3600" dirty="0">
              <a:solidFill>
                <a:schemeClr val="tx1"/>
              </a:solidFill>
              <a:cs typeface="League Gothic" charset="0"/>
            </a:endParaRPr>
          </a:p>
        </p:txBody>
      </p:sp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6338" y="636909"/>
            <a:ext cx="941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Road Map.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" name="AutoShape 2" descr="Resultado de imagen para objetivo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149" name="Picture 5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9" y="2304185"/>
            <a:ext cx="550328" cy="5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660377" y="2045062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Objetivo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721" y="2875061"/>
            <a:ext cx="115525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Lograr que las mujeres target (50 – 65 años) acudan 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 </a:t>
            </a:r>
            <a:r>
              <a: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su 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médico.</a:t>
            </a:r>
          </a:p>
          <a:p>
            <a:pPr algn="ct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83222" y="2297399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Plataforma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85634" y="575131"/>
            <a:ext cx="2984546" cy="1890664"/>
            <a:chOff x="1085634" y="575131"/>
            <a:chExt cx="2984546" cy="1890664"/>
          </a:xfrm>
        </p:grpSpPr>
        <p:sp>
          <p:nvSpPr>
            <p:cNvPr id="14" name="Rectangle 13"/>
            <p:cNvSpPr/>
            <p:nvPr/>
          </p:nvSpPr>
          <p:spPr>
            <a:xfrm>
              <a:off x="1520456" y="575131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rgbClr val="0070C0"/>
                  </a:solidFill>
                  <a:latin typeface="Helvetica Light"/>
                </a:rPr>
                <a:t>Situación</a:t>
              </a:r>
            </a:p>
          </p:txBody>
        </p:sp>
        <p:pic>
          <p:nvPicPr>
            <p:cNvPr id="6151" name="Picture 7" descr="Resultado de imagen para SITUATION IC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109" y="852130"/>
              <a:ext cx="454816" cy="454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197141" y="1311026"/>
              <a:ext cx="1155258" cy="7232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Números altos, poca concientización</a:t>
              </a:r>
            </a:p>
            <a:p>
              <a:pPr algn="ctr"/>
              <a:r>
                <a:rPr lang="es-CO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(Problem) 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085634" y="1068509"/>
              <a:ext cx="1339068" cy="1397286"/>
            </a:xfrm>
            <a:custGeom>
              <a:avLst/>
              <a:gdLst>
                <a:gd name="connsiteX0" fmla="*/ 23976 w 1339068"/>
                <a:gd name="connsiteY0" fmla="*/ 1397286 h 1397286"/>
                <a:gd name="connsiteX1" fmla="*/ 373297 w 1339068"/>
                <a:gd name="connsiteY1" fmla="*/ 647272 h 1397286"/>
                <a:gd name="connsiteX2" fmla="*/ 23976 w 1339068"/>
                <a:gd name="connsiteY2" fmla="*/ 493160 h 1397286"/>
                <a:gd name="connsiteX3" fmla="*/ 85621 w 1339068"/>
                <a:gd name="connsiteY3" fmla="*/ 842481 h 1397286"/>
                <a:gd name="connsiteX4" fmla="*/ 527409 w 1339068"/>
                <a:gd name="connsiteY4" fmla="*/ 904126 h 1397286"/>
                <a:gd name="connsiteX5" fmla="*/ 702070 w 1339068"/>
                <a:gd name="connsiteY5" fmla="*/ 246580 h 1397286"/>
                <a:gd name="connsiteX6" fmla="*/ 1339068 w 1339068"/>
                <a:gd name="connsiteY6" fmla="*/ 0 h 139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068" h="1397286">
                  <a:moveTo>
                    <a:pt x="23976" y="1397286"/>
                  </a:moveTo>
                  <a:cubicBezTo>
                    <a:pt x="198636" y="1097623"/>
                    <a:pt x="373297" y="797960"/>
                    <a:pt x="373297" y="647272"/>
                  </a:cubicBezTo>
                  <a:cubicBezTo>
                    <a:pt x="373297" y="496584"/>
                    <a:pt x="71922" y="460625"/>
                    <a:pt x="23976" y="493160"/>
                  </a:cubicBezTo>
                  <a:cubicBezTo>
                    <a:pt x="-23970" y="525695"/>
                    <a:pt x="1716" y="773987"/>
                    <a:pt x="85621" y="842481"/>
                  </a:cubicBezTo>
                  <a:cubicBezTo>
                    <a:pt x="169526" y="910975"/>
                    <a:pt x="424668" y="1003443"/>
                    <a:pt x="527409" y="904126"/>
                  </a:cubicBezTo>
                  <a:cubicBezTo>
                    <a:pt x="630150" y="804809"/>
                    <a:pt x="566794" y="397268"/>
                    <a:pt x="702070" y="246580"/>
                  </a:cubicBezTo>
                  <a:cubicBezTo>
                    <a:pt x="837346" y="95892"/>
                    <a:pt x="1088207" y="47946"/>
                    <a:pt x="1339068" y="0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61699" y="552995"/>
            <a:ext cx="3820335" cy="1412161"/>
            <a:chOff x="3061699" y="552995"/>
            <a:chExt cx="3820335" cy="1412161"/>
          </a:xfrm>
        </p:grpSpPr>
        <p:sp>
          <p:nvSpPr>
            <p:cNvPr id="15" name="Rectangle 14"/>
            <p:cNvSpPr/>
            <p:nvPr/>
          </p:nvSpPr>
          <p:spPr>
            <a:xfrm>
              <a:off x="4332310" y="552995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rgbClr val="0070C0"/>
                  </a:solidFill>
                  <a:latin typeface="Helvetica Light"/>
                </a:rPr>
                <a:t>Consumidor</a:t>
              </a:r>
            </a:p>
          </p:txBody>
        </p:sp>
        <p:pic>
          <p:nvPicPr>
            <p:cNvPr id="6153" name="Picture 9" descr="Resultado de imagen para CONSUMER IC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782" y="812547"/>
              <a:ext cx="321758" cy="450109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4647810" y="1257270"/>
              <a:ext cx="1987764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No es prevenir la enfermedad es lo que implica </a:t>
              </a:r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 este cambio como mujer.</a:t>
              </a:r>
            </a:p>
            <a:p>
              <a:pPr algn="ctr"/>
              <a:r>
                <a:rPr lang="en-US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(Women lifestyle)</a:t>
              </a:r>
              <a:endParaRPr lang="es-CO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061699" y="809402"/>
              <a:ext cx="2208944" cy="354282"/>
            </a:xfrm>
            <a:custGeom>
              <a:avLst/>
              <a:gdLst>
                <a:gd name="connsiteX0" fmla="*/ 0 w 2208944"/>
                <a:gd name="connsiteY0" fmla="*/ 228288 h 354282"/>
                <a:gd name="connsiteX1" fmla="*/ 534256 w 2208944"/>
                <a:gd name="connsiteY1" fmla="*/ 2256 h 354282"/>
                <a:gd name="connsiteX2" fmla="*/ 955497 w 2208944"/>
                <a:gd name="connsiteY2" fmla="*/ 351578 h 354282"/>
                <a:gd name="connsiteX3" fmla="*/ 2208944 w 2208944"/>
                <a:gd name="connsiteY3" fmla="*/ 135820 h 3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8944" h="354282">
                  <a:moveTo>
                    <a:pt x="0" y="228288"/>
                  </a:moveTo>
                  <a:cubicBezTo>
                    <a:pt x="187503" y="104998"/>
                    <a:pt x="375007" y="-18292"/>
                    <a:pt x="534256" y="2256"/>
                  </a:cubicBezTo>
                  <a:cubicBezTo>
                    <a:pt x="693506" y="22804"/>
                    <a:pt x="676382" y="329317"/>
                    <a:pt x="955497" y="351578"/>
                  </a:cubicBezTo>
                  <a:cubicBezTo>
                    <a:pt x="1234612" y="373839"/>
                    <a:pt x="1721778" y="254829"/>
                    <a:pt x="2208944" y="135820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67236" y="605267"/>
            <a:ext cx="3142922" cy="2155469"/>
            <a:chOff x="6267236" y="605267"/>
            <a:chExt cx="3142922" cy="2155469"/>
          </a:xfrm>
        </p:grpSpPr>
        <p:sp>
          <p:nvSpPr>
            <p:cNvPr id="16" name="Rectangle 15"/>
            <p:cNvSpPr/>
            <p:nvPr/>
          </p:nvSpPr>
          <p:spPr>
            <a:xfrm>
              <a:off x="6860434" y="1482826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Helvetica Light"/>
                </a:rPr>
                <a:t>Insight</a:t>
              </a:r>
              <a:endParaRPr lang="es-CO" sz="1200" dirty="0" smtClean="0">
                <a:solidFill>
                  <a:srgbClr val="0070C0"/>
                </a:solidFill>
                <a:latin typeface="Helvetica Light"/>
              </a:endParaRPr>
            </a:p>
          </p:txBody>
        </p:sp>
        <p:pic>
          <p:nvPicPr>
            <p:cNvPr id="6155" name="Picture 11" descr="Resultado de imagen para INSIGHT IC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456" y="1713233"/>
              <a:ext cx="414583" cy="4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326357" y="2052850"/>
              <a:ext cx="1617875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Prevenir la osteoporosis como una oportunidad de seguir su vida actual.</a:t>
              </a:r>
            </a:p>
            <a:p>
              <a:pPr algn="ctr"/>
              <a:r>
                <a:rPr lang="en-US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(Empowerment women)</a:t>
              </a:r>
              <a:endParaRPr lang="es-CO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267236" y="605267"/>
              <a:ext cx="1954762" cy="915308"/>
            </a:xfrm>
            <a:custGeom>
              <a:avLst/>
              <a:gdLst>
                <a:gd name="connsiteX0" fmla="*/ 0 w 1954762"/>
                <a:gd name="connsiteY0" fmla="*/ 247488 h 915308"/>
                <a:gd name="connsiteX1" fmla="*/ 739739 w 1954762"/>
                <a:gd name="connsiteY1" fmla="*/ 411875 h 915308"/>
                <a:gd name="connsiteX2" fmla="*/ 1417834 w 1954762"/>
                <a:gd name="connsiteY2" fmla="*/ 113924 h 915308"/>
                <a:gd name="connsiteX3" fmla="*/ 1356189 w 1954762"/>
                <a:gd name="connsiteY3" fmla="*/ 908 h 915308"/>
                <a:gd name="connsiteX4" fmla="*/ 1171254 w 1954762"/>
                <a:gd name="connsiteY4" fmla="*/ 165295 h 915308"/>
                <a:gd name="connsiteX5" fmla="*/ 1767155 w 1954762"/>
                <a:gd name="connsiteY5" fmla="*/ 452971 h 915308"/>
                <a:gd name="connsiteX6" fmla="*/ 1952090 w 1954762"/>
                <a:gd name="connsiteY6" fmla="*/ 658454 h 915308"/>
                <a:gd name="connsiteX7" fmla="*/ 1859622 w 1954762"/>
                <a:gd name="connsiteY7" fmla="*/ 915308 h 91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4762" h="915308">
                  <a:moveTo>
                    <a:pt x="0" y="247488"/>
                  </a:moveTo>
                  <a:cubicBezTo>
                    <a:pt x="251716" y="340812"/>
                    <a:pt x="503433" y="434136"/>
                    <a:pt x="739739" y="411875"/>
                  </a:cubicBezTo>
                  <a:cubicBezTo>
                    <a:pt x="976045" y="389614"/>
                    <a:pt x="1315092" y="182418"/>
                    <a:pt x="1417834" y="113924"/>
                  </a:cubicBezTo>
                  <a:cubicBezTo>
                    <a:pt x="1520576" y="45430"/>
                    <a:pt x="1397286" y="-7654"/>
                    <a:pt x="1356189" y="908"/>
                  </a:cubicBezTo>
                  <a:cubicBezTo>
                    <a:pt x="1315092" y="9470"/>
                    <a:pt x="1102760" y="89951"/>
                    <a:pt x="1171254" y="165295"/>
                  </a:cubicBezTo>
                  <a:cubicBezTo>
                    <a:pt x="1239748" y="240639"/>
                    <a:pt x="1637016" y="370778"/>
                    <a:pt x="1767155" y="452971"/>
                  </a:cubicBezTo>
                  <a:cubicBezTo>
                    <a:pt x="1897294" y="535164"/>
                    <a:pt x="1936679" y="581398"/>
                    <a:pt x="1952090" y="658454"/>
                  </a:cubicBezTo>
                  <a:cubicBezTo>
                    <a:pt x="1967501" y="735510"/>
                    <a:pt x="1913561" y="825409"/>
                    <a:pt x="1859622" y="915308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69186" y="2774022"/>
            <a:ext cx="2549724" cy="1996321"/>
            <a:chOff x="6569186" y="2774022"/>
            <a:chExt cx="2549724" cy="1996321"/>
          </a:xfrm>
        </p:grpSpPr>
        <p:sp>
          <p:nvSpPr>
            <p:cNvPr id="18" name="Rectangle 17"/>
            <p:cNvSpPr/>
            <p:nvPr/>
          </p:nvSpPr>
          <p:spPr>
            <a:xfrm>
              <a:off x="6569186" y="3446986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rgbClr val="0070C0"/>
                  </a:solidFill>
                  <a:latin typeface="Helvetica Light"/>
                </a:rPr>
                <a:t>Idea</a:t>
              </a:r>
            </a:p>
          </p:txBody>
        </p:sp>
        <p:pic>
          <p:nvPicPr>
            <p:cNvPr id="6157" name="Picture 13" descr="Resultado de imagen para INSIGHT ICO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753" y="3662703"/>
              <a:ext cx="456041" cy="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6892983" y="4062457"/>
              <a:ext cx="1909494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Migrar la relevancia del medio que más consumen (Tv), al medio que más comparten.</a:t>
              </a:r>
            </a:p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WhatsApp.</a:t>
              </a:r>
              <a:endPara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075989" y="2774022"/>
              <a:ext cx="214975" cy="801385"/>
            </a:xfrm>
            <a:custGeom>
              <a:avLst/>
              <a:gdLst>
                <a:gd name="connsiteX0" fmla="*/ 30822 w 195431"/>
                <a:gd name="connsiteY0" fmla="*/ 0 h 801385"/>
                <a:gd name="connsiteX1" fmla="*/ 195209 w 195431"/>
                <a:gd name="connsiteY1" fmla="*/ 431515 h 801385"/>
                <a:gd name="connsiteX2" fmla="*/ 0 w 195431"/>
                <a:gd name="connsiteY2" fmla="*/ 801385 h 80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431" h="801385">
                  <a:moveTo>
                    <a:pt x="30822" y="0"/>
                  </a:moveTo>
                  <a:cubicBezTo>
                    <a:pt x="115584" y="148975"/>
                    <a:pt x="200346" y="297951"/>
                    <a:pt x="195209" y="431515"/>
                  </a:cubicBezTo>
                  <a:cubicBezTo>
                    <a:pt x="190072" y="565079"/>
                    <a:pt x="95036" y="683232"/>
                    <a:pt x="0" y="801385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99349" y="3519648"/>
            <a:ext cx="3711060" cy="1154160"/>
            <a:chOff x="3799349" y="3519648"/>
            <a:chExt cx="3711060" cy="1154160"/>
          </a:xfrm>
        </p:grpSpPr>
        <p:sp>
          <p:nvSpPr>
            <p:cNvPr id="20" name="Rectangle 19"/>
            <p:cNvSpPr/>
            <p:nvPr/>
          </p:nvSpPr>
          <p:spPr>
            <a:xfrm>
              <a:off x="3799349" y="3642384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rgbClr val="0070C0"/>
                  </a:solidFill>
                  <a:latin typeface="Helvetica Light"/>
                </a:rPr>
                <a:t>Medios</a:t>
              </a:r>
            </a:p>
          </p:txBody>
        </p:sp>
        <p:pic>
          <p:nvPicPr>
            <p:cNvPr id="6165" name="Picture 21" descr="Resultado de imagen para MEDIA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384" y="3859661"/>
              <a:ext cx="450109" cy="45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4102338" y="4273698"/>
              <a:ext cx="1909494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De mujer a mujer “Gif Plan”</a:t>
              </a:r>
            </a:p>
            <a:p>
              <a:pPr algn="ctr"/>
              <a:r>
                <a:rPr 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Tactics.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352836" y="3519648"/>
              <a:ext cx="2157573" cy="784340"/>
            </a:xfrm>
            <a:custGeom>
              <a:avLst/>
              <a:gdLst>
                <a:gd name="connsiteX0" fmla="*/ 2157573 w 2157573"/>
                <a:gd name="connsiteY0" fmla="*/ 333161 h 784340"/>
                <a:gd name="connsiteX1" fmla="*/ 1366463 w 2157573"/>
                <a:gd name="connsiteY1" fmla="*/ 14662 h 784340"/>
                <a:gd name="connsiteX2" fmla="*/ 996593 w 2157573"/>
                <a:gd name="connsiteY2" fmla="*/ 754401 h 784340"/>
                <a:gd name="connsiteX3" fmla="*/ 0 w 2157573"/>
                <a:gd name="connsiteY3" fmla="*/ 569467 h 78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7573" h="784340">
                  <a:moveTo>
                    <a:pt x="2157573" y="333161"/>
                  </a:moveTo>
                  <a:cubicBezTo>
                    <a:pt x="1858766" y="138808"/>
                    <a:pt x="1559960" y="-55545"/>
                    <a:pt x="1366463" y="14662"/>
                  </a:cubicBezTo>
                  <a:cubicBezTo>
                    <a:pt x="1172966" y="84869"/>
                    <a:pt x="1224337" y="661934"/>
                    <a:pt x="996593" y="754401"/>
                  </a:cubicBezTo>
                  <a:cubicBezTo>
                    <a:pt x="768849" y="846868"/>
                    <a:pt x="384424" y="708167"/>
                    <a:pt x="0" y="569467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87993" y="3708931"/>
            <a:ext cx="3499764" cy="1232795"/>
            <a:chOff x="1287993" y="3708931"/>
            <a:chExt cx="3499764" cy="1232795"/>
          </a:xfrm>
        </p:grpSpPr>
        <p:sp>
          <p:nvSpPr>
            <p:cNvPr id="19" name="Rectangle 18"/>
            <p:cNvSpPr/>
            <p:nvPr/>
          </p:nvSpPr>
          <p:spPr>
            <a:xfrm>
              <a:off x="1287993" y="3757066"/>
              <a:ext cx="2549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Helvetica Light"/>
                </a:rPr>
                <a:t>KPIs</a:t>
              </a:r>
              <a:endParaRPr lang="es-CO" sz="1200" dirty="0" smtClean="0">
                <a:solidFill>
                  <a:srgbClr val="0070C0"/>
                </a:solidFill>
                <a:latin typeface="Helvetica Light"/>
              </a:endParaRPr>
            </a:p>
          </p:txBody>
        </p:sp>
        <p:pic>
          <p:nvPicPr>
            <p:cNvPr id="6161" name="Picture 17" descr="Resultado de imagen para INSIGHT IC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757" y="3994346"/>
              <a:ext cx="450109" cy="45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1613910" y="4387728"/>
              <a:ext cx="1909494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Alcance</a:t>
              </a:r>
            </a:p>
            <a:p>
              <a:pPr algn="ctr"/>
              <a:r>
                <a:rPr 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Share digital</a:t>
              </a:r>
            </a:p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Tráfico</a:t>
              </a:r>
              <a:endPara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825393" y="3708931"/>
              <a:ext cx="1962364" cy="599162"/>
            </a:xfrm>
            <a:custGeom>
              <a:avLst/>
              <a:gdLst>
                <a:gd name="connsiteX0" fmla="*/ 1962364 w 1962364"/>
                <a:gd name="connsiteY0" fmla="*/ 359635 h 599162"/>
                <a:gd name="connsiteX1" fmla="*/ 1160980 w 1962364"/>
                <a:gd name="connsiteY1" fmla="*/ 123330 h 599162"/>
                <a:gd name="connsiteX2" fmla="*/ 893852 w 1962364"/>
                <a:gd name="connsiteY2" fmla="*/ 441829 h 599162"/>
                <a:gd name="connsiteX3" fmla="*/ 1099335 w 1962364"/>
                <a:gd name="connsiteY3" fmla="*/ 595941 h 599162"/>
                <a:gd name="connsiteX4" fmla="*/ 1335641 w 1962364"/>
                <a:gd name="connsiteY4" fmla="*/ 308265 h 599162"/>
                <a:gd name="connsiteX5" fmla="*/ 914400 w 1962364"/>
                <a:gd name="connsiteY5" fmla="*/ 40 h 599162"/>
                <a:gd name="connsiteX6" fmla="*/ 0 w 1962364"/>
                <a:gd name="connsiteY6" fmla="*/ 328813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2364" h="599162">
                  <a:moveTo>
                    <a:pt x="1962364" y="359635"/>
                  </a:moveTo>
                  <a:cubicBezTo>
                    <a:pt x="1650714" y="234633"/>
                    <a:pt x="1339065" y="109631"/>
                    <a:pt x="1160980" y="123330"/>
                  </a:cubicBezTo>
                  <a:cubicBezTo>
                    <a:pt x="982895" y="137029"/>
                    <a:pt x="904126" y="363061"/>
                    <a:pt x="893852" y="441829"/>
                  </a:cubicBezTo>
                  <a:cubicBezTo>
                    <a:pt x="883578" y="520597"/>
                    <a:pt x="1025704" y="618202"/>
                    <a:pt x="1099335" y="595941"/>
                  </a:cubicBezTo>
                  <a:cubicBezTo>
                    <a:pt x="1172966" y="573680"/>
                    <a:pt x="1366463" y="407582"/>
                    <a:pt x="1335641" y="308265"/>
                  </a:cubicBezTo>
                  <a:cubicBezTo>
                    <a:pt x="1304819" y="208948"/>
                    <a:pt x="1137007" y="-3385"/>
                    <a:pt x="914400" y="40"/>
                  </a:cubicBezTo>
                  <a:cubicBezTo>
                    <a:pt x="691793" y="3465"/>
                    <a:pt x="345896" y="166139"/>
                    <a:pt x="0" y="328813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42738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122" name="Picture 2" descr="C:\Users\Camilo.cristancho\Downloads\42579621_high_res_com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/>
          <a:stretch/>
        </p:blipFill>
        <p:spPr bwMode="auto">
          <a:xfrm>
            <a:off x="-1" y="544531"/>
            <a:ext cx="4746661" cy="45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53718" y="1826818"/>
            <a:ext cx="3256025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“Un hombre hace lo que puede.</a:t>
            </a:r>
          </a:p>
          <a:p>
            <a:pPr algn="ctr"/>
            <a:r>
              <a:rPr lang="es-CO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Una mujer hace lo que el hombre no puede”</a:t>
            </a:r>
          </a:p>
          <a:p>
            <a:pPr algn="ctr"/>
            <a:endParaRPr lang="es-CO" sz="1600" i="1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algn="ctr"/>
            <a:endParaRPr lang="es-CO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algn="ctr"/>
            <a:r>
              <a:rPr lang="es-CO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Isabel allende…</a:t>
            </a:r>
          </a:p>
          <a:p>
            <a:pPr algn="ctr"/>
            <a:endParaRPr lang="es-CO" sz="1600" b="1" i="1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16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718440" y="1551306"/>
            <a:ext cx="351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Helvetica Light"/>
              </a:rPr>
              <a:t>Objetivo</a:t>
            </a:r>
            <a:endParaRPr lang="es-CO" sz="3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425" y="2178372"/>
            <a:ext cx="564565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Lograr que las mujeres target (50 – 65 años) acudan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su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médico.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32320" y="267025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4414" lvl="4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Conciencia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5584" y="28860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441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Conversación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763" y="311328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441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Tendencia.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32301" y="33401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441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Acción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0591" y="354388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4414" lvl="4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Transformación</a:t>
            </a:r>
          </a:p>
        </p:txBody>
      </p:sp>
    </p:spTree>
    <p:extLst>
      <p:ext uri="{BB962C8B-B14F-4D97-AF65-F5344CB8AC3E}">
        <p14:creationId xmlns:p14="http://schemas.microsoft.com/office/powerpoint/2010/main" val="27044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7160" y="636909"/>
            <a:ext cx="941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La situación: Las cifras son graves pero no hay interés en general. 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4738" y="825825"/>
            <a:ext cx="690937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sz="2400" dirty="0" smtClean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+ de 4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millones de personas se estima que tienen entre osteopenia y osteoporosis en Colombia, con una tasa de crecimiento de 11% proyectado desde el 2011 hasta el 2020.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1 de cada 3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mujeres tiene riesgo de sufrir la enfermedad.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25%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de los 4 millones aproximado, se traduce en fracturas de mujeres.</a:t>
            </a:r>
          </a:p>
          <a:p>
            <a:pPr algn="just"/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1/3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 de su vida pasa la mujer promedio en la etapa post menopaúsica.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1%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Aproximadamente de las fracturas vertebrales se tratan quirúrgicamente.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 smtClean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 smtClean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>
              <a:latin typeface="Helvetica Light"/>
            </a:endParaRPr>
          </a:p>
          <a:p>
            <a:pPr algn="just"/>
            <a:endParaRPr lang="es-CO" sz="1100" dirty="0" smtClean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 smtClean="0">
              <a:latin typeface="Helvetica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100" dirty="0">
              <a:latin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74" y="4769385"/>
            <a:ext cx="69093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0" dirty="0" smtClean="0">
                <a:latin typeface="Helvetica Light"/>
              </a:rPr>
              <a:t>Fuente: Revista Semana, Articulo: hueso poroso/ onbonehealth.org</a:t>
            </a:r>
            <a:endParaRPr lang="es-CO" sz="105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7160" y="636909"/>
            <a:ext cx="941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Por lo cual, los intereses percibidos de la consumidora y de la industria son la </a:t>
            </a:r>
          </a:p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punta del Iceberg: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782" y="1654140"/>
            <a:ext cx="4078899" cy="2702104"/>
            <a:chOff x="338988" y="1797976"/>
            <a:chExt cx="3698757" cy="2434977"/>
          </a:xfrm>
        </p:grpSpPr>
        <p:pic>
          <p:nvPicPr>
            <p:cNvPr id="8194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9" t="12326" r="17323" b="6934"/>
            <a:stretch/>
          </p:blipFill>
          <p:spPr bwMode="auto">
            <a:xfrm>
              <a:off x="338988" y="1797976"/>
              <a:ext cx="3698757" cy="243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" t="41709" r="88787" b="48821"/>
            <a:stretch/>
          </p:blipFill>
          <p:spPr bwMode="auto">
            <a:xfrm>
              <a:off x="532312" y="2687682"/>
              <a:ext cx="721106" cy="26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" t="62272" r="87287" b="28258"/>
            <a:stretch/>
          </p:blipFill>
          <p:spPr bwMode="auto">
            <a:xfrm>
              <a:off x="566887" y="3287485"/>
              <a:ext cx="721106" cy="26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t="17618" r="87771" b="72912"/>
            <a:stretch/>
          </p:blipFill>
          <p:spPr bwMode="auto">
            <a:xfrm>
              <a:off x="529127" y="2055585"/>
              <a:ext cx="721106" cy="26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3267182" y="2074695"/>
            <a:ext cx="2229492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65472" y="2720247"/>
            <a:ext cx="2229492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63762" y="3417169"/>
            <a:ext cx="2229492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4144" y="1829774"/>
            <a:ext cx="912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  <a:latin typeface="Helvetica Light"/>
              </a:rPr>
              <a:t>Posición 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2160" y="2547244"/>
            <a:ext cx="1061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Helvetica Light"/>
              </a:rPr>
              <a:t>Suposición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0998" y="323389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  <a:latin typeface="Helvetica Light"/>
              </a:rPr>
              <a:t>Acción</a:t>
            </a:r>
            <a:endParaRPr lang="es-CO" sz="1400" dirty="0">
              <a:solidFill>
                <a:schemeClr val="bg1"/>
              </a:solidFill>
              <a:latin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12534" y="1851722"/>
            <a:ext cx="28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Prevención a través de alimentación, suplementos de calcio, entre otros.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12534" y="2507548"/>
            <a:ext cx="28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Falta de información e interés de como prevenir la enfermedad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12534" y="3183922"/>
            <a:ext cx="2837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Un cambio 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en la etapa de 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la vida de la mujer 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con 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menopausia.</a:t>
            </a:r>
          </a:p>
          <a:p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r>
              <a:rPr lang="es-CO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Cambios metabólicos en la mujer, sin alterar  sus </a:t>
            </a:r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actividades </a:t>
            </a:r>
            <a:r>
              <a:rPr lang="es-CO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cotidianas.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14297" y="1892728"/>
            <a:ext cx="1967205" cy="30777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s-CO" sz="1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elvetica Light"/>
              </a:rPr>
              <a:t>Prevenciones </a:t>
            </a:r>
            <a:r>
              <a:rPr lang="es-CO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elvetica Light"/>
              </a:rPr>
              <a:t>Iniciales</a:t>
            </a:r>
            <a:endParaRPr lang="es-CO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5601" y="2548554"/>
            <a:ext cx="1862305" cy="30777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s-CO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elvetica Light"/>
              </a:rPr>
              <a:t>Cambios Temporales</a:t>
            </a:r>
            <a:endParaRPr lang="es-CO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Helvetica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16357" y="3153010"/>
            <a:ext cx="155978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s-CO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elvetica Light"/>
              </a:rPr>
              <a:t>Trasformaciones </a:t>
            </a:r>
          </a:p>
          <a:p>
            <a:pPr algn="ctr"/>
            <a:r>
              <a:rPr lang="es-CO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elvetica Light"/>
              </a:rPr>
              <a:t>del consumo</a:t>
            </a:r>
            <a:endParaRPr lang="es-CO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Helvetica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74" y="4769385"/>
            <a:ext cx="69093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0" dirty="0" smtClean="0">
                <a:latin typeface="Helvetica Light"/>
              </a:rPr>
              <a:t>Fuente: Revista Semana, Articulo: hueso poroso/ google insights</a:t>
            </a:r>
            <a:endParaRPr lang="es-CO" sz="105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7160" y="636909"/>
            <a:ext cx="941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El metabolismo de la mujer cambia pero su vida sigue, debemos analizar cual es su </a:t>
            </a:r>
          </a:p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estilo de vida en esta edad: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1" t="32069" r="11250" b="15696"/>
          <a:stretch/>
        </p:blipFill>
        <p:spPr bwMode="auto">
          <a:xfrm>
            <a:off x="7841" y="1541124"/>
            <a:ext cx="4993811" cy="272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304872" y="2691829"/>
            <a:ext cx="3636625" cy="1571947"/>
            <a:chOff x="4304872" y="2691829"/>
            <a:chExt cx="3636625" cy="1571947"/>
          </a:xfrm>
        </p:grpSpPr>
        <p:sp>
          <p:nvSpPr>
            <p:cNvPr id="2" name="Right Brace 1"/>
            <p:cNvSpPr/>
            <p:nvPr/>
          </p:nvSpPr>
          <p:spPr>
            <a:xfrm>
              <a:off x="4304872" y="2691829"/>
              <a:ext cx="842481" cy="1571947"/>
            </a:xfrm>
            <a:prstGeom prst="rightBrace">
              <a:avLst/>
            </a:prstGeom>
            <a:ln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04392" y="3246969"/>
              <a:ext cx="28371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Audiencia </a:t>
              </a:r>
            </a:p>
            <a:p>
              <a:r>
                <a:rPr lang="es-CO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de valor</a:t>
              </a:r>
              <a:endPara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846" y="4771253"/>
            <a:ext cx="6781800" cy="423140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Helvetica Light"/>
              </a:rPr>
              <a:t>Fuente: </a:t>
            </a:r>
            <a:r>
              <a:rPr lang="en-US" sz="1050" dirty="0" smtClean="0">
                <a:latin typeface="Helvetica Light"/>
              </a:rPr>
              <a:t>Proyección </a:t>
            </a:r>
            <a:r>
              <a:rPr lang="en-US" sz="1050" dirty="0">
                <a:latin typeface="Helvetica Light"/>
              </a:rPr>
              <a:t>población DANE – Total </a:t>
            </a:r>
            <a:r>
              <a:rPr lang="en-US" sz="1050" dirty="0" smtClean="0">
                <a:latin typeface="Helvetica Light"/>
              </a:rPr>
              <a:t>Colombia / TGI </a:t>
            </a:r>
            <a:r>
              <a:rPr lang="en-US" sz="1050" dirty="0">
                <a:latin typeface="Helvetica Light"/>
              </a:rPr>
              <a:t>Target: Mujeres + </a:t>
            </a:r>
            <a:r>
              <a:rPr lang="en-US" sz="1050" dirty="0" smtClean="0">
                <a:latin typeface="Helvetica Light"/>
              </a:rPr>
              <a:t>40 años </a:t>
            </a:r>
            <a:r>
              <a:rPr lang="en-US" sz="1050" dirty="0">
                <a:latin typeface="Helvetica Light"/>
              </a:rPr>
              <a:t>NSE </a:t>
            </a:r>
            <a:r>
              <a:rPr lang="en-US" sz="1050" dirty="0" smtClean="0">
                <a:latin typeface="Helvetica Light"/>
              </a:rPr>
              <a:t>3-6-Comscore</a:t>
            </a:r>
            <a:endParaRPr lang="en-US" sz="1050" dirty="0">
              <a:latin typeface="Helvetica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Helvetica Light"/>
            </a:endParaRPr>
          </a:p>
        </p:txBody>
      </p:sp>
      <p:pic>
        <p:nvPicPr>
          <p:cNvPr id="7177" name="Picture 9" descr="Resultado de imagen para work icon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3" y="1845890"/>
            <a:ext cx="659005" cy="6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846154" y="2012648"/>
            <a:ext cx="2837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52% 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Trabaja.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pic>
        <p:nvPicPr>
          <p:cNvPr id="7179" name="Picture 11" descr="Resultado de imagen para son icon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78" y="2716409"/>
            <a:ext cx="599095" cy="5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846154" y="2843132"/>
            <a:ext cx="2837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65% 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Tiene hijos.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pic>
        <p:nvPicPr>
          <p:cNvPr id="7181" name="Picture 13" descr="Resultado de imagen para activity icon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96" y="3480510"/>
            <a:ext cx="734459" cy="7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6846154" y="3632520"/>
            <a:ext cx="28371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75% 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Hace ejercicio u </a:t>
            </a:r>
          </a:p>
          <a:p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otra actividad más de 3 veces</a:t>
            </a:r>
          </a:p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e</a:t>
            </a:r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n la semana.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429450" y="1283240"/>
            <a:ext cx="3714550" cy="3565133"/>
            <a:chOff x="5424755" y="1243173"/>
            <a:chExt cx="3513762" cy="3565133"/>
          </a:xfrm>
        </p:grpSpPr>
        <p:sp>
          <p:nvSpPr>
            <p:cNvPr id="44" name="Rectangle 43"/>
            <p:cNvSpPr/>
            <p:nvPr/>
          </p:nvSpPr>
          <p:spPr>
            <a:xfrm>
              <a:off x="5424755" y="1243173"/>
              <a:ext cx="3513762" cy="3565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654446" y="1479480"/>
              <a:ext cx="2837105" cy="3065658"/>
              <a:chOff x="6085954" y="1489754"/>
              <a:chExt cx="2837105" cy="306565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168146" y="1589354"/>
                <a:ext cx="2680741" cy="2966058"/>
                <a:chOff x="6168146" y="1589354"/>
                <a:chExt cx="2680741" cy="2966058"/>
              </a:xfrm>
            </p:grpSpPr>
            <p:pic>
              <p:nvPicPr>
                <p:cNvPr id="48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03"/>
                <a:stretch/>
              </p:blipFill>
              <p:spPr bwMode="auto">
                <a:xfrm>
                  <a:off x="6177173" y="1589354"/>
                  <a:ext cx="2671714" cy="27193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993" t="76405" r="47766" b="17125"/>
                <a:stretch/>
              </p:blipFill>
              <p:spPr bwMode="auto">
                <a:xfrm>
                  <a:off x="6168146" y="4276837"/>
                  <a:ext cx="2604703" cy="278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7" name="Rectangle 46"/>
              <p:cNvSpPr/>
              <p:nvPr/>
            </p:nvSpPr>
            <p:spPr>
              <a:xfrm>
                <a:off x="6085954" y="1489754"/>
                <a:ext cx="283710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 Light"/>
                  </a:rPr>
                  <a:t>El prime de televisión nacional es su principal franja de consumo.</a:t>
                </a:r>
                <a:endParaRPr lang="es-CO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529844" y="1134996"/>
            <a:ext cx="3513762" cy="3565133"/>
            <a:chOff x="5529844" y="1134996"/>
            <a:chExt cx="3513762" cy="3565133"/>
          </a:xfrm>
        </p:grpSpPr>
        <p:sp>
          <p:nvSpPr>
            <p:cNvPr id="59" name="Rectangle 58"/>
            <p:cNvSpPr/>
            <p:nvPr/>
          </p:nvSpPr>
          <p:spPr>
            <a:xfrm>
              <a:off x="5529844" y="1134996"/>
              <a:ext cx="3513762" cy="3565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09782" y="1371303"/>
              <a:ext cx="328407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No son nativos digitales, pero se conectan para estar al día y comunicarse con su familia</a:t>
              </a:r>
              <a:endPara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9" t="36356" r="42056" b="31822"/>
            <a:stretch/>
          </p:blipFill>
          <p:spPr bwMode="auto">
            <a:xfrm>
              <a:off x="5639228" y="1838716"/>
              <a:ext cx="3345079" cy="159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709782" y="3380065"/>
              <a:ext cx="32840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penetración digital: cuales medios usa más.</a:t>
              </a:r>
              <a:endPara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6338" y="636909"/>
            <a:ext cx="941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70C0"/>
                </a:solidFill>
                <a:latin typeface="Helvetica Light"/>
              </a:rPr>
              <a:t>En conclusión, su vida está igual de activa que </a:t>
            </a:r>
            <a:r>
              <a:rPr lang="es-CO" dirty="0" smtClean="0">
                <a:solidFill>
                  <a:srgbClr val="0070C0"/>
                </a:solidFill>
                <a:latin typeface="Helvetica Light"/>
              </a:rPr>
              <a:t>siempre y lo </a:t>
            </a:r>
            <a:r>
              <a:rPr lang="es-CO" dirty="0">
                <a:solidFill>
                  <a:srgbClr val="0070C0"/>
                </a:solidFill>
                <a:latin typeface="Helvetica Light"/>
              </a:rPr>
              <a:t>que necesita </a:t>
            </a:r>
            <a:endParaRPr lang="es-CO" dirty="0" smtClean="0">
              <a:solidFill>
                <a:srgbClr val="0070C0"/>
              </a:solidFill>
              <a:latin typeface="Helvetica Light"/>
            </a:endParaRPr>
          </a:p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aparte de calcio, es </a:t>
            </a:r>
            <a:r>
              <a:rPr lang="es-CO" dirty="0">
                <a:solidFill>
                  <a:srgbClr val="0070C0"/>
                </a:solidFill>
                <a:latin typeface="Helvetica Light"/>
              </a:rPr>
              <a:t>seguir con su vida y con su </a:t>
            </a:r>
            <a:r>
              <a:rPr lang="es-CO" dirty="0" smtClean="0">
                <a:solidFill>
                  <a:srgbClr val="0070C0"/>
                </a:solidFill>
                <a:latin typeface="Helvetica Light"/>
              </a:rPr>
              <a:t>independencia.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5393466" y="2696901"/>
            <a:ext cx="337950" cy="552669"/>
          </a:xfrm>
          <a:prstGeom prst="chevron">
            <a:avLst/>
          </a:prstGeom>
          <a:solidFill>
            <a:srgbClr val="5EC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677675" y="2696901"/>
            <a:ext cx="337950" cy="552669"/>
          </a:xfrm>
          <a:prstGeom prst="chevron">
            <a:avLst/>
          </a:prstGeom>
          <a:solidFill>
            <a:srgbClr val="5EC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846" y="4771253"/>
            <a:ext cx="6781800" cy="423140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Helvetica Light"/>
              </a:rPr>
              <a:t>Fuente: </a:t>
            </a:r>
            <a:r>
              <a:rPr lang="en-US" sz="1050" dirty="0" smtClean="0">
                <a:latin typeface="Helvetica Light"/>
              </a:rPr>
              <a:t>TGI-Google correlate</a:t>
            </a:r>
            <a:endParaRPr lang="en-US" sz="1050" dirty="0">
              <a:latin typeface="Helvetica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02595" y="1695724"/>
            <a:ext cx="2549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Todavía son hard-consumers en medios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45327" y="2506670"/>
            <a:ext cx="2383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Consultan noticias y son influenciables de ellas en social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3627" y="3385804"/>
            <a:ext cx="2468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Son activas y están mucho tiempo en la calle.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pic>
        <p:nvPicPr>
          <p:cNvPr id="6153" name="Picture 9" descr="Resultado de imagen para media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22" y="1627008"/>
            <a:ext cx="599095" cy="5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Resultado de imagen para news icon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32" y="2425404"/>
            <a:ext cx="599095" cy="5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Resultado de imagen para girl power 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89" y="4122025"/>
            <a:ext cx="606991" cy="6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6813288" y="4206014"/>
            <a:ext cx="2400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Les apasiona ser independientes y autónomas.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" y="1685827"/>
            <a:ext cx="53340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Resultado de imagen para ooh icon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93" y="3249703"/>
            <a:ext cx="676923" cy="6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21329" y="3218881"/>
            <a:ext cx="25497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Penetración</a:t>
            </a:r>
            <a:endParaRPr lang="es-CO" sz="8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Camilo.cristancho\Downloads\38679277_high_res_com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b="1399"/>
          <a:stretch/>
        </p:blipFill>
        <p:spPr bwMode="auto">
          <a:xfrm>
            <a:off x="-4211" y="-51370"/>
            <a:ext cx="9145687" cy="60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-76128" y="503347"/>
            <a:ext cx="941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La oportunidad está en capitalizar ese empowerement del target y volver a la </a:t>
            </a:r>
          </a:p>
          <a:p>
            <a:pPr algn="ctr"/>
            <a:r>
              <a:rPr lang="es-CO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osteoporosis no una enfermedad, sino un obstáculo que se puede superar. (Tratándolo a tiempo)</a:t>
            </a:r>
            <a:endParaRPr lang="es-CO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1096" y="1772478"/>
            <a:ext cx="9186620" cy="2524689"/>
            <a:chOff x="-41096" y="1772478"/>
            <a:chExt cx="9186620" cy="2524689"/>
          </a:xfrm>
        </p:grpSpPr>
        <p:sp>
          <p:nvSpPr>
            <p:cNvPr id="14" name="Rectangle 13"/>
            <p:cNvSpPr/>
            <p:nvPr/>
          </p:nvSpPr>
          <p:spPr>
            <a:xfrm>
              <a:off x="0" y="3026615"/>
              <a:ext cx="9144000" cy="1253923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41096" y="1772478"/>
              <a:ext cx="9186620" cy="2524689"/>
              <a:chOff x="-41096" y="1772478"/>
              <a:chExt cx="9186620" cy="431009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41096" y="1777441"/>
                <a:ext cx="9186620" cy="2136074"/>
              </a:xfrm>
              <a:prstGeom prst="rect">
                <a:avLst/>
              </a:prstGeom>
              <a:solidFill>
                <a:schemeClr val="bg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0" name="Text Placeholder 13"/>
              <p:cNvSpPr txBox="1">
                <a:spLocks/>
              </p:cNvSpPr>
              <p:nvPr/>
            </p:nvSpPr>
            <p:spPr>
              <a:xfrm>
                <a:off x="418802" y="3402873"/>
                <a:ext cx="8658592" cy="2679701"/>
              </a:xfrm>
              <a:prstGeom prst="rect">
                <a:avLst/>
              </a:prstGeom>
              <a:noFill/>
            </p:spPr>
            <p:txBody>
              <a:bodyPr spcFirstLastPara="1" vert="horz" lIns="0" tIns="0" rIns="0" bIns="0" numCol="1" rtlCol="0">
                <a:prstTxWarp prst="textArchUp">
                  <a:avLst/>
                </a:prstTxWarp>
                <a:noAutofit/>
              </a:bodyPr>
              <a:lstStyle>
                <a:lvl1pPr marL="0" indent="0" algn="ctr" defTabSz="914400" rtl="0" eaLnBrk="1" latinLnBrk="0" hangingPunct="1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  <a:defRPr sz="6000" b="0" kern="1200" cap="all" spc="500">
                    <a:solidFill>
                      <a:schemeClr val="bg1"/>
                    </a:solidFill>
                    <a:latin typeface="+mj-lt"/>
                    <a:ea typeface="+mn-ea"/>
                    <a:cs typeface="League Gothic Regular"/>
                  </a:defRPr>
                </a:lvl1pPr>
                <a:lvl2pPr marL="457200" indent="0" algn="ctr" defTabSz="914400" rtl="0" eaLnBrk="1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None/>
                  <a:tabLst/>
                  <a:defRPr sz="1100" kern="1200" cap="all">
                    <a:solidFill>
                      <a:schemeClr val="tx1"/>
                    </a:solidFill>
                    <a:latin typeface="League Gothic Regular"/>
                    <a:ea typeface="+mn-ea"/>
                    <a:cs typeface="League Gothic Regular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Tx/>
                  <a:buNone/>
                  <a:defRPr sz="1600" kern="1200" cap="all" baseline="0">
                    <a:solidFill>
                      <a:schemeClr val="tx1"/>
                    </a:solidFill>
                    <a:latin typeface="League Gothic Regular"/>
                    <a:ea typeface="+mn-ea"/>
                    <a:cs typeface="League Gothic Regular"/>
                  </a:defRPr>
                </a:lvl3pPr>
                <a:lvl4pPr marL="1371600" indent="0" algn="ctr" defTabSz="914400" rtl="0" eaLnBrk="1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None/>
                  <a:defRPr sz="1100" kern="1200" cap="all">
                    <a:solidFill>
                      <a:schemeClr val="tx1"/>
                    </a:solidFill>
                    <a:latin typeface="League Gothic Regular"/>
                    <a:ea typeface="+mn-ea"/>
                    <a:cs typeface="League Gothic Regular"/>
                  </a:defRPr>
                </a:lvl4pPr>
                <a:lvl5pPr marL="1828800" indent="0" algn="ctr" defTabSz="914400" rtl="0" eaLnBrk="1" latinLnBrk="0" hangingPunct="1">
                  <a:lnSpc>
                    <a:spcPct val="80000"/>
                  </a:lnSpc>
                  <a:spcBef>
                    <a:spcPct val="20000"/>
                  </a:spcBef>
                  <a:buFontTx/>
                  <a:buNone/>
                  <a:defRPr sz="1200" kern="1200" cap="all" baseline="0">
                    <a:solidFill>
                      <a:schemeClr val="accent1"/>
                    </a:solidFill>
                    <a:latin typeface="League Gothic Regular"/>
                    <a:ea typeface="+mn-ea"/>
                    <a:cs typeface="League Gothic Regular"/>
                  </a:defRPr>
                </a:lvl5pPr>
                <a:lvl6pPr marL="0" indent="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900" 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solidFill>
                    <a:schemeClr val="tx1"/>
                  </a:solidFill>
                  <a:cs typeface="League Gothic" charset="0"/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cs typeface="League Gothic" charset="0"/>
                  </a:rPr>
                  <a:t>Empoderando </a:t>
                </a:r>
                <a:r>
                  <a:rPr lang="en-US" dirty="0" err="1" smtClean="0">
                    <a:solidFill>
                      <a:schemeClr val="tx1"/>
                    </a:solidFill>
                    <a:cs typeface="League Gothic" charset="0"/>
                  </a:rPr>
                  <a:t>hÁbitos</a:t>
                </a:r>
                <a:endParaRPr lang="en-US" dirty="0">
                  <a:solidFill>
                    <a:schemeClr val="tx1"/>
                  </a:solidFill>
                  <a:cs typeface="League Gothic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57413" y="1772478"/>
                <a:ext cx="56490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dirty="0">
                    <a:latin typeface="+mj-lt"/>
                  </a:rPr>
                  <a:t>NUESTRA PLATAFORMA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633591" y="3231881"/>
              <a:ext cx="6308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+mj-lt"/>
                </a:rPr>
                <a:t>GENERAR CALL TO ACTION AL MEDICO DESDE SUS VALORES COMO MUJER, CON LOS MEDIOS DONDE MÁS GENERAN CONVERSACIÓN.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84" y="860447"/>
            <a:ext cx="564352" cy="5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67516" y="5005336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6338" y="636909"/>
            <a:ext cx="941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Big Idea: De una mujer a otra. (Gif Plan)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" name="AutoShape 2" descr="Resultado de imagen para whatsapp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5" y="2292785"/>
            <a:ext cx="564352" cy="5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72074" y="2908084"/>
            <a:ext cx="25497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Medio de entrada al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 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mundo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 digital.</a:t>
            </a:r>
          </a:p>
          <a:p>
            <a:pPr algn="ctr"/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Target: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Empowerment Women.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90415" y="1939144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Helvetica Light"/>
              </a:rPr>
              <a:t>Canal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13386" y="2347345"/>
            <a:ext cx="821933" cy="512597"/>
          </a:xfrm>
          <a:prstGeom prst="rightArrow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angle 12"/>
          <p:cNvSpPr/>
          <p:nvPr/>
        </p:nvSpPr>
        <p:spPr>
          <a:xfrm>
            <a:off x="1664292" y="1919715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Contexto</a:t>
            </a:r>
          </a:p>
        </p:txBody>
      </p:sp>
      <p:sp>
        <p:nvSpPr>
          <p:cNvPr id="8" name="AutoShape 5" descr="Resultado de imagen para messag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46" y="860447"/>
            <a:ext cx="564352" cy="5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50335" y="2931454"/>
            <a:ext cx="25497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Vamos a utilizar a una influecer</a:t>
            </a:r>
          </a:p>
          <a:p>
            <a:pPr algn="ctr"/>
            <a:r>
              <a: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d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el medio que más consumen,</a:t>
            </a:r>
          </a:p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Tv nacional. </a:t>
            </a:r>
          </a:p>
        </p:txBody>
      </p:sp>
      <p:cxnSp>
        <p:nvCxnSpPr>
          <p:cNvPr id="14" name="Elbow Connector 13"/>
          <p:cNvCxnSpPr/>
          <p:nvPr/>
        </p:nvCxnSpPr>
        <p:spPr>
          <a:xfrm>
            <a:off x="2622784" y="2458546"/>
            <a:ext cx="1867025" cy="1859193"/>
          </a:xfrm>
          <a:prstGeom prst="bentConnector3">
            <a:avLst>
              <a:gd name="adj1" fmla="val 6981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2750553" y="1142623"/>
            <a:ext cx="1694021" cy="154297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679765" y="600883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Helvetica Light"/>
              </a:rPr>
              <a:t>Mensaje</a:t>
            </a:r>
          </a:p>
        </p:txBody>
      </p:sp>
      <p:sp>
        <p:nvSpPr>
          <p:cNvPr id="24" name="AutoShape 8" descr="Resultado de imagen para format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64" y="2233528"/>
            <a:ext cx="682866" cy="68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059903" y="1367325"/>
            <a:ext cx="1827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Cercano, de una mujer que también es como el target y se identifica con ella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(advice)</a:t>
            </a:r>
            <a:endParaRPr lang="es-CO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14856" y="3063174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Helvetica Light"/>
              </a:rPr>
              <a:t>Influencer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22870" y="4279674"/>
            <a:ext cx="1827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Maria Lucia Fernandez</a:t>
            </a:r>
          </a:p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Todos los días la ven en las noticias y le falta un año para ser el core target (49).</a:t>
            </a:r>
          </a:p>
        </p:txBody>
      </p:sp>
      <p:cxnSp>
        <p:nvCxnSpPr>
          <p:cNvPr id="35" name="Straight Arrow Connector 34"/>
          <p:cNvCxnSpPr>
            <a:stCxn id="9" idx="3"/>
          </p:cNvCxnSpPr>
          <p:nvPr/>
        </p:nvCxnSpPr>
        <p:spPr>
          <a:xfrm>
            <a:off x="5198198" y="1142623"/>
            <a:ext cx="16546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66355" y="3819161"/>
            <a:ext cx="1500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5" descr="Resultado de imagen para maria lucia fernande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11" y="3319625"/>
            <a:ext cx="1017557" cy="9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547798" y="631705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Segmentación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01420" y="2547097"/>
            <a:ext cx="2549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Helvetica Light"/>
              </a:rPr>
              <a:t>Formato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006974" y="1390305"/>
            <a:ext cx="1827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Mujeres +40 con poder adquisitivo </a:t>
            </a:r>
          </a:p>
          <a:p>
            <a:pPr marL="228600" indent="-228600" algn="ctr">
              <a:buAutoNum type="arabicPeriod"/>
            </a:pP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Mensaje: Urgencia.</a:t>
            </a:r>
          </a:p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2.  Mensaje: Apoyo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.</a:t>
            </a:r>
            <a:endParaRPr lang="es-CO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37" name="AutoShape 17" descr="Resultado de imagen para segmentation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8" name="AutoShape 20" descr="Resultado de imagen para gif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0" name="AutoShape 22" descr="Resultado de imagen para gif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44" y="2860190"/>
            <a:ext cx="466406" cy="46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25" descr="Resultado de imagen para gif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9" name="Rectangle 58"/>
          <p:cNvSpPr/>
          <p:nvPr/>
        </p:nvSpPr>
        <p:spPr>
          <a:xfrm>
            <a:off x="7056733" y="3360721"/>
            <a:ext cx="1827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 Texto + Gif,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(simple  viralización)</a:t>
            </a:r>
          </a:p>
          <a:p>
            <a:pPr algn="ct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  <a:p>
            <a:pPr algn="ctr"/>
            <a:r>
              <a: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B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asado en un movimiento de high-share digital  llamado</a:t>
            </a:r>
          </a:p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Self-five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316681" y="2192234"/>
            <a:ext cx="2827319" cy="2808622"/>
            <a:chOff x="6316681" y="2196714"/>
            <a:chExt cx="2827319" cy="2808622"/>
          </a:xfrm>
        </p:grpSpPr>
        <p:sp>
          <p:nvSpPr>
            <p:cNvPr id="45" name="Rectangle 44"/>
            <p:cNvSpPr/>
            <p:nvPr/>
          </p:nvSpPr>
          <p:spPr>
            <a:xfrm>
              <a:off x="6316681" y="2196714"/>
              <a:ext cx="2827319" cy="2808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051" name="Picture 27" descr="C:\Users\Camilo.cristancho\Downloads\anigif_enhanced-18952-1422559629-6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694" y="2568757"/>
              <a:ext cx="2278789" cy="1139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3" name="Picture 29" descr="C:\Users\Camilo.cristancho\Downloads\tenor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420" y="3933444"/>
              <a:ext cx="2266896" cy="1019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/>
            <p:cNvSpPr/>
            <p:nvPr/>
          </p:nvSpPr>
          <p:spPr>
            <a:xfrm>
              <a:off x="6909065" y="2203533"/>
              <a:ext cx="18271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Concepto de Apoyo:</a:t>
              </a:r>
            </a:p>
            <a:p>
              <a:pPr algn="ctr"/>
              <a:r>
                <a:rPr lang="es-CO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De:</a:t>
              </a:r>
              <a:endParaRPr lang="es-CO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52605" y="3708151"/>
              <a:ext cx="32092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rPr>
                <a:t>A:</a:t>
              </a:r>
              <a:endParaRPr lang="es-CO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297898" y="3810041"/>
            <a:ext cx="3299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Migrar la relevancia del medio que más ven (Tv). al al medio donde más conversan (WA),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003" y="533268"/>
            <a:ext cx="4569652" cy="4487484"/>
            <a:chOff x="18003" y="533268"/>
            <a:chExt cx="4569652" cy="4487484"/>
          </a:xfrm>
        </p:grpSpPr>
        <p:grpSp>
          <p:nvGrpSpPr>
            <p:cNvPr id="12" name="Group 11"/>
            <p:cNvGrpSpPr/>
            <p:nvPr/>
          </p:nvGrpSpPr>
          <p:grpSpPr>
            <a:xfrm>
              <a:off x="18003" y="533268"/>
              <a:ext cx="4569652" cy="4487484"/>
              <a:chOff x="18003" y="543542"/>
              <a:chExt cx="4569652" cy="4487484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18003" y="543542"/>
                <a:ext cx="4569652" cy="4451520"/>
                <a:chOff x="4566129" y="544531"/>
                <a:chExt cx="4569652" cy="4451520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4566129" y="544531"/>
                  <a:ext cx="4569652" cy="4451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707663" y="685789"/>
                  <a:ext cx="2549724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CO" sz="1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Helvetica Light"/>
                    </a:rPr>
                    <a:t>Mensaje 1:Urgencia</a:t>
                  </a:r>
                  <a:endParaRPr lang="es-CO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 Light"/>
                  </a:endParaRPr>
                </a:p>
              </p:txBody>
            </p:sp>
          </p:grpSp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983" y="924315"/>
                <a:ext cx="1795736" cy="41067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 descr="D:\Young Lion - Media\Material de soporte\giphy (1)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051" y="2895114"/>
              <a:ext cx="882495" cy="114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575716" y="525766"/>
            <a:ext cx="4569652" cy="4483997"/>
            <a:chOff x="4575716" y="525766"/>
            <a:chExt cx="4569652" cy="4483997"/>
          </a:xfrm>
        </p:grpSpPr>
        <p:grpSp>
          <p:nvGrpSpPr>
            <p:cNvPr id="15" name="Group 14"/>
            <p:cNvGrpSpPr/>
            <p:nvPr/>
          </p:nvGrpSpPr>
          <p:grpSpPr>
            <a:xfrm>
              <a:off x="4575716" y="525766"/>
              <a:ext cx="4569652" cy="4483997"/>
              <a:chOff x="4585990" y="536040"/>
              <a:chExt cx="4569652" cy="4483997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4585990" y="536040"/>
                <a:ext cx="4569652" cy="4451520"/>
                <a:chOff x="0" y="544531"/>
                <a:chExt cx="4569652" cy="445152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0" y="544531"/>
                  <a:ext cx="4569652" cy="44515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72029" y="672890"/>
                  <a:ext cx="333451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CO" sz="1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Helvetica Light"/>
                    </a:rPr>
                    <a:t>Mensaje 2: Apoyo y felicitar</a:t>
                  </a:r>
                  <a:endParaRPr lang="es-CO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 Light"/>
                  </a:endParaRPr>
                </a:p>
              </p:txBody>
            </p:sp>
          </p:grpSp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797" y="910144"/>
                <a:ext cx="1797127" cy="4109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8" name="Picture 4" descr="D:\Young Lion - Media\Material de soporte\giphy.gif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358" y="2947942"/>
              <a:ext cx="601167" cy="1093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adweek.com/adweek.com-prod/wp-content/uploads/2017/10/amgen-pharma-CONTENT-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224" r="-166"/>
          <a:stretch/>
        </p:blipFill>
        <p:spPr bwMode="auto">
          <a:xfrm>
            <a:off x="-41096" y="5052754"/>
            <a:ext cx="9267290" cy="1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51370"/>
            <a:ext cx="9139305" cy="595901"/>
            <a:chOff x="0" y="-51370"/>
            <a:chExt cx="9139305" cy="595901"/>
          </a:xfrm>
        </p:grpSpPr>
        <p:pic>
          <p:nvPicPr>
            <p:cNvPr id="102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5" b="88414"/>
            <a:stretch/>
          </p:blipFill>
          <p:spPr bwMode="auto">
            <a:xfrm>
              <a:off x="0" y="-51370"/>
              <a:ext cx="9139305" cy="595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ogo amgen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4" y="130087"/>
              <a:ext cx="992479" cy="25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0" y="428183"/>
              <a:ext cx="1520456" cy="0"/>
            </a:xfrm>
            <a:prstGeom prst="line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6338" y="636909"/>
            <a:ext cx="941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0070C0"/>
                </a:solidFill>
                <a:latin typeface="Helvetica Light"/>
              </a:rPr>
              <a:t>Como vivirían estas acciones en medios: </a:t>
            </a:r>
            <a:endParaRPr lang="es-CO" dirty="0">
              <a:solidFill>
                <a:srgbClr val="0070C0"/>
              </a:solidFill>
              <a:latin typeface="Helvetica Ligh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9570" y="1191802"/>
            <a:ext cx="10274" cy="3462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96808" y="1191802"/>
            <a:ext cx="10274" cy="3462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61645" y="1140432"/>
            <a:ext cx="300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s-CO" dirty="0"/>
              <a:t>Baños </a:t>
            </a:r>
            <a:r>
              <a:rPr lang="es-CO" dirty="0" smtClean="0"/>
              <a:t>en </a:t>
            </a:r>
            <a:r>
              <a:rPr lang="es-CO" dirty="0"/>
              <a:t>centros </a:t>
            </a:r>
          </a:p>
          <a:p>
            <a:r>
              <a:rPr lang="es-CO" dirty="0"/>
              <a:t>comerciales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1144" y="1159268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s-CO" dirty="0"/>
              <a:t>Trasporte publico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1676" y="1159692"/>
            <a:ext cx="3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Helvetica Light"/>
              </a:defRPr>
            </a:lvl1pPr>
          </a:lstStyle>
          <a:p>
            <a:r>
              <a:rPr lang="es-CO" dirty="0"/>
              <a:t>Empowerement social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320" y="3775851"/>
            <a:ext cx="25497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A través de espejos interactivos y </a:t>
            </a:r>
          </a:p>
          <a:p>
            <a:pPr algn="ctr"/>
            <a:r>
              <a:rPr lang="es-CO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r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econocimiento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 facial, impactar al target “one to one”</a:t>
            </a: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594" y="3340249"/>
            <a:ext cx="2468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“Son activas y están mucho tiempo en la calle”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7511" y="4524683"/>
            <a:ext cx="2468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Conciencia y Conversación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pic>
        <p:nvPicPr>
          <p:cNvPr id="2050" name="Picture 2" descr="Resultado de imagen para consumer icon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3" y="1933019"/>
            <a:ext cx="1182855" cy="11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17381" y="4524683"/>
            <a:ext cx="2468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Tendencia y Acción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39303" y="4524683"/>
            <a:ext cx="2468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Trasformación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7737" y="3340249"/>
            <a:ext cx="3722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“Les </a:t>
            </a:r>
            <a:r>
              <a:rPr lang="es-CO" sz="1200" dirty="0">
                <a:solidFill>
                  <a:srgbClr val="0070C0"/>
                </a:solidFill>
                <a:latin typeface="Helvetica Light"/>
              </a:rPr>
              <a:t>apasiona ser independientes </a:t>
            </a:r>
            <a:endParaRPr lang="es-CO" sz="1200" dirty="0" smtClean="0">
              <a:solidFill>
                <a:srgbClr val="0070C0"/>
              </a:solidFill>
              <a:latin typeface="Helvetica Light"/>
            </a:endParaRPr>
          </a:p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y autónomas”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1167" y="3775851"/>
            <a:ext cx="2549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Generar ejemplos fáciles y call to action a través de las sillas azules </a:t>
            </a:r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del transporte publico.(corrector de postura en el asiento y aviso)</a:t>
            </a:r>
            <a:endParaRPr lang="es-CO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Light"/>
            </a:endParaRPr>
          </a:p>
        </p:txBody>
      </p:sp>
      <p:pic>
        <p:nvPicPr>
          <p:cNvPr id="2052" name="Picture 4" descr="Resultado de imagen para consumer icon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6"/>
          <a:stretch/>
        </p:blipFill>
        <p:spPr bwMode="auto">
          <a:xfrm>
            <a:off x="4210875" y="1814300"/>
            <a:ext cx="648418" cy="12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girl power icon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87" y="1911611"/>
            <a:ext cx="677877" cy="10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425178" y="3340249"/>
            <a:ext cx="2383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“Consultan </a:t>
            </a:r>
            <a:r>
              <a:rPr lang="es-CO" sz="1200" dirty="0">
                <a:solidFill>
                  <a:srgbClr val="0070C0"/>
                </a:solidFill>
                <a:latin typeface="Helvetica Light"/>
              </a:rPr>
              <a:t>noticias y son influenciables de ellas en </a:t>
            </a:r>
            <a:r>
              <a:rPr lang="es-CO" sz="1200" dirty="0" smtClean="0">
                <a:solidFill>
                  <a:srgbClr val="0070C0"/>
                </a:solidFill>
                <a:latin typeface="Helvetica Light"/>
              </a:rPr>
              <a:t>social”</a:t>
            </a:r>
            <a:endParaRPr lang="es-CO" sz="12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18754" y="3775851"/>
            <a:ext cx="2694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</a:rPr>
              <a:t>Unir el movimiento “gif” de la big idea, a grupos sociales que generen opinión publica en social y video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16342" y="1498246"/>
            <a:ext cx="2694171" cy="3339101"/>
            <a:chOff x="6287933" y="1613043"/>
            <a:chExt cx="2694171" cy="3339101"/>
          </a:xfrm>
        </p:grpSpPr>
        <p:sp>
          <p:nvSpPr>
            <p:cNvPr id="8" name="Rectangle 7"/>
            <p:cNvSpPr/>
            <p:nvPr/>
          </p:nvSpPr>
          <p:spPr>
            <a:xfrm>
              <a:off x="6287933" y="1613043"/>
              <a:ext cx="2694171" cy="3339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pic>
          <p:nvPicPr>
            <p:cNvPr id="2056" name="Picture 8" descr="Resultado de imagen para Wiki mujere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40"/>
            <a:stretch/>
          </p:blipFill>
          <p:spPr bwMode="auto">
            <a:xfrm>
              <a:off x="7009159" y="1677125"/>
              <a:ext cx="1251718" cy="1247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6" t="29096" r="44557" b="19565"/>
            <a:stretch/>
          </p:blipFill>
          <p:spPr bwMode="auto">
            <a:xfrm>
              <a:off x="6520713" y="3029102"/>
              <a:ext cx="2105321" cy="1594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38822" y="1173562"/>
            <a:ext cx="2646222" cy="3554932"/>
            <a:chOff x="223349" y="1497822"/>
            <a:chExt cx="2631343" cy="3554932"/>
          </a:xfrm>
        </p:grpSpPr>
        <p:grpSp>
          <p:nvGrpSpPr>
            <p:cNvPr id="30" name="Group 29"/>
            <p:cNvGrpSpPr/>
            <p:nvPr/>
          </p:nvGrpSpPr>
          <p:grpSpPr>
            <a:xfrm>
              <a:off x="223349" y="1497822"/>
              <a:ext cx="2561695" cy="3554932"/>
              <a:chOff x="4566129" y="544531"/>
              <a:chExt cx="4569652" cy="445152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566129" y="544531"/>
                <a:ext cx="4569652" cy="4451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707663" y="685789"/>
                <a:ext cx="2549723" cy="423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/>
                </a:endParaRPr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63" y="2018625"/>
              <a:ext cx="2618329" cy="1913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3085620" y="1120434"/>
            <a:ext cx="2953335" cy="3716913"/>
            <a:chOff x="3085620" y="1120434"/>
            <a:chExt cx="2953335" cy="3716913"/>
          </a:xfrm>
        </p:grpSpPr>
        <p:grpSp>
          <p:nvGrpSpPr>
            <p:cNvPr id="26" name="Group 25"/>
            <p:cNvGrpSpPr/>
            <p:nvPr/>
          </p:nvGrpSpPr>
          <p:grpSpPr>
            <a:xfrm>
              <a:off x="3085620" y="1120434"/>
              <a:ext cx="2940817" cy="3716913"/>
              <a:chOff x="3065681" y="1140432"/>
              <a:chExt cx="2940817" cy="371691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171218" y="1140432"/>
                <a:ext cx="2835280" cy="37169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0"/>
              <a:stretch/>
            </p:blipFill>
            <p:spPr bwMode="auto">
              <a:xfrm>
                <a:off x="3065681" y="1814300"/>
                <a:ext cx="1655976" cy="2067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050" y="1839262"/>
              <a:ext cx="1236905" cy="202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 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E2A49774-9A0A-401D-9C6F-F8DF1971767A}"/>
    </a:ext>
  </a:extLst>
</a:theme>
</file>

<file path=ppt/theme/theme10.xml><?xml version="1.0" encoding="utf-8"?>
<a:theme xmlns:a="http://schemas.openxmlformats.org/drawingml/2006/main" name="4_Titles and Spacer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ICD Social Review_180117 V2" id="{F84219FF-CEF3-4B35-B004-06C05090D858}" vid="{715BF2A6-13BC-4390-BDB1-17FE86EE072B}"/>
    </a:ext>
  </a:extLst>
</a:theme>
</file>

<file path=ppt/theme/theme11.xml><?xml version="1.0" encoding="utf-8"?>
<a:theme xmlns:a="http://schemas.openxmlformats.org/drawingml/2006/main" name="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E592ED0C-4DE1-46AF-A61D-B0322C5C42A8}"/>
    </a:ext>
  </a:extLst>
</a:theme>
</file>

<file path=ppt/theme/theme12.xml><?xml version="1.0" encoding="utf-8"?>
<a:theme xmlns:a="http://schemas.openxmlformats.org/drawingml/2006/main" name="18_Content Slide Off White Theme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E592ED0C-4DE1-46AF-A61D-B0322C5C42A8}"/>
    </a:ext>
  </a:extLst>
</a:theme>
</file>

<file path=ppt/theme/theme14.xml><?xml version="1.0" encoding="utf-8"?>
<a:theme xmlns:a="http://schemas.openxmlformats.org/drawingml/2006/main" name="Content Slides Off White">
  <a:themeElements>
    <a:clrScheme name="Initiative 2016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 2017">
      <a:majorFont>
        <a:latin typeface="League Gothic"/>
        <a:ea typeface=""/>
        <a:cs typeface=""/>
      </a:majorFont>
      <a:minorFont>
        <a:latin typeface="Aldine721 BT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100" dirty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1_Content Slides Off White">
  <a:themeElements>
    <a:clrScheme name="Initiative 2016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 2017">
      <a:majorFont>
        <a:latin typeface="League Gothic"/>
        <a:ea typeface=""/>
        <a:cs typeface=""/>
      </a:majorFont>
      <a:minorFont>
        <a:latin typeface="Aldine721 BT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100" dirty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Black">
  <a:themeElements>
    <a:clrScheme name="Initiative Color Palette">
      <a:dk1>
        <a:srgbClr val="000000"/>
      </a:dk1>
      <a:lt1>
        <a:srgbClr val="FFFFFF"/>
      </a:lt1>
      <a:dk2>
        <a:srgbClr val="1B2326"/>
      </a:dk2>
      <a:lt2>
        <a:srgbClr val="F5F2EE"/>
      </a:lt2>
      <a:accent1>
        <a:srgbClr val="5EC7EB"/>
      </a:accent1>
      <a:accent2>
        <a:srgbClr val="3F7F91"/>
      </a:accent2>
      <a:accent3>
        <a:srgbClr val="49ABB5"/>
      </a:accent3>
      <a:accent4>
        <a:srgbClr val="37546F"/>
      </a:accent4>
      <a:accent5>
        <a:srgbClr val="7F2246"/>
      </a:accent5>
      <a:accent6>
        <a:srgbClr val="D83251"/>
      </a:accent6>
      <a:hlink>
        <a:srgbClr val="5EC6EA"/>
      </a:hlink>
      <a:folHlink>
        <a:srgbClr val="29405B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CF567882-A7DD-497D-89E6-9052641901F3}"/>
    </a:ext>
  </a:extLst>
</a:theme>
</file>

<file path=ppt/theme/theme17.xml><?xml version="1.0" encoding="utf-8"?>
<a:theme xmlns:a="http://schemas.openxmlformats.org/drawingml/2006/main" name="1_Custom Design">
  <a:themeElements>
    <a:clrScheme name="Initiative Color Palette">
      <a:dk1>
        <a:srgbClr val="000000"/>
      </a:dk1>
      <a:lt1>
        <a:srgbClr val="FFFFFF"/>
      </a:lt1>
      <a:dk2>
        <a:srgbClr val="1B2326"/>
      </a:dk2>
      <a:lt2>
        <a:srgbClr val="F5F2EE"/>
      </a:lt2>
      <a:accent1>
        <a:srgbClr val="5EC7EB"/>
      </a:accent1>
      <a:accent2>
        <a:srgbClr val="3F7F91"/>
      </a:accent2>
      <a:accent3>
        <a:srgbClr val="49ABB5"/>
      </a:accent3>
      <a:accent4>
        <a:srgbClr val="37546F"/>
      </a:accent4>
      <a:accent5>
        <a:srgbClr val="7F2246"/>
      </a:accent5>
      <a:accent6>
        <a:srgbClr val="D83251"/>
      </a:accent6>
      <a:hlink>
        <a:srgbClr val="5EC6EA"/>
      </a:hlink>
      <a:folHlink>
        <a:srgbClr val="29405B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White">
  <a:themeElements>
    <a:clrScheme name="Initiative Color Palette">
      <a:dk1>
        <a:srgbClr val="000000"/>
      </a:dk1>
      <a:lt1>
        <a:srgbClr val="FFFFFF"/>
      </a:lt1>
      <a:dk2>
        <a:srgbClr val="1B2326"/>
      </a:dk2>
      <a:lt2>
        <a:srgbClr val="F5F2EE"/>
      </a:lt2>
      <a:accent1>
        <a:srgbClr val="5EC7EB"/>
      </a:accent1>
      <a:accent2>
        <a:srgbClr val="3F7F91"/>
      </a:accent2>
      <a:accent3>
        <a:srgbClr val="49ABB5"/>
      </a:accent3>
      <a:accent4>
        <a:srgbClr val="37546F"/>
      </a:accent4>
      <a:accent5>
        <a:srgbClr val="7F2246"/>
      </a:accent5>
      <a:accent6>
        <a:srgbClr val="D83251"/>
      </a:accent6>
      <a:hlink>
        <a:srgbClr val="5EC6EA"/>
      </a:hlink>
      <a:folHlink>
        <a:srgbClr val="29405B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 - Reduced" id="{D81FE655-101A-466B-8B73-03723088BDA7}" vid="{0BCD8FDB-84E7-4314-8E9E-48A7D496DCEE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s and Spacer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B3977F3D-02B8-4603-B22A-45A8584652AF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itles and Spacer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B3977F3D-02B8-4603-B22A-45A8584652AF}"/>
    </a:ext>
  </a:extLst>
</a:theme>
</file>

<file path=ppt/theme/theme4.xml><?xml version="1.0" encoding="utf-8"?>
<a:theme xmlns:a="http://schemas.openxmlformats.org/drawingml/2006/main" name="1_Off 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E2A49774-9A0A-401D-9C6F-F8DF1971767A}"/>
    </a:ext>
  </a:extLst>
</a:theme>
</file>

<file path=ppt/theme/theme5.xml><?xml version="1.0" encoding="utf-8"?>
<a:theme xmlns:a="http://schemas.openxmlformats.org/drawingml/2006/main" name="3_Titles and Spacer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B3977F3D-02B8-4603-B22A-45A8584652AF}"/>
    </a:ext>
  </a:extLst>
</a:theme>
</file>

<file path=ppt/theme/theme6.xml><?xml version="1.0" encoding="utf-8"?>
<a:theme xmlns:a="http://schemas.openxmlformats.org/drawingml/2006/main" name="Break Slides">
  <a:themeElements>
    <a:clrScheme name="Initiative 2016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 2016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itles and Spacers">
  <a:themeElements>
    <a:clrScheme name="Custom 1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ICD Social Review_180117 V2" id="{F84219FF-CEF3-4B35-B004-06C05090D858}" vid="{715BF2A6-13BC-4390-BDB1-17FE86EE072B}"/>
    </a:ext>
  </a:extLst>
</a:theme>
</file>

<file path=ppt/theme/theme8.xml><?xml version="1.0" encoding="utf-8"?>
<a:theme xmlns:a="http://schemas.openxmlformats.org/drawingml/2006/main" name="23_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ICD Social Review_180117 V2" id="{F84219FF-CEF3-4B35-B004-06C05090D858}" vid="{52C13BC0-2101-4137-A573-58C6719CE1DD}"/>
    </a:ext>
  </a:extLst>
</a:theme>
</file>

<file path=ppt/theme/theme9.xml><?xml version="1.0" encoding="utf-8"?>
<a:theme xmlns:a="http://schemas.openxmlformats.org/drawingml/2006/main" name="3_White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Initiative">
      <a:majorFont>
        <a:latin typeface="League Gothic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itiative_Powerpoint_Template_Master" id="{2A9DA735-CAD3-4C5C-8D15-91662F127F97}" vid="{E592ED0C-4DE1-46AF-A61D-B0322C5C42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Initiative_Powerpoint_Template_Master</Template>
  <TotalTime>10790</TotalTime>
  <Words>945</Words>
  <Application>Microsoft Office PowerPoint</Application>
  <PresentationFormat>On-screen Show (16:9)</PresentationFormat>
  <Paragraphs>177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Off White</vt:lpstr>
      <vt:lpstr>Titles and Spacers</vt:lpstr>
      <vt:lpstr>1_Titles and Spacers</vt:lpstr>
      <vt:lpstr>1_Off White</vt:lpstr>
      <vt:lpstr>3_Titles and Spacers</vt:lpstr>
      <vt:lpstr>Break Slides</vt:lpstr>
      <vt:lpstr>7_Titles and Spacers</vt:lpstr>
      <vt:lpstr>23_White</vt:lpstr>
      <vt:lpstr>3_White</vt:lpstr>
      <vt:lpstr>4_Titles and Spacers</vt:lpstr>
      <vt:lpstr>White</vt:lpstr>
      <vt:lpstr>18_Content Slide Off White Themes</vt:lpstr>
      <vt:lpstr>1_White</vt:lpstr>
      <vt:lpstr>Content Slides Off White</vt:lpstr>
      <vt:lpstr>1_Content Slides Off White</vt:lpstr>
      <vt:lpstr>Black</vt:lpstr>
      <vt:lpstr>1_Custom Design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Interpublic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this presentation</dc:title>
  <dc:creator>Gladysz, John (NYC-INI)</dc:creator>
  <cp:lastModifiedBy>Casas, Carlos (BOG-MBW)</cp:lastModifiedBy>
  <cp:revision>590</cp:revision>
  <cp:lastPrinted>2017-11-13T15:41:51Z</cp:lastPrinted>
  <dcterms:created xsi:type="dcterms:W3CDTF">2016-11-22T16:51:10Z</dcterms:created>
  <dcterms:modified xsi:type="dcterms:W3CDTF">2018-05-15T01:28:15Z</dcterms:modified>
</cp:coreProperties>
</file>