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2" r:id="rId4"/>
    <p:sldId id="260" r:id="rId5"/>
    <p:sldId id="266" r:id="rId6"/>
    <p:sldId id="259" r:id="rId7"/>
    <p:sldId id="265" r:id="rId8"/>
    <p:sldId id="267" r:id="rId9"/>
    <p:sldId id="263" r:id="rId10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4AD"/>
    <a:srgbClr val="00D3BA"/>
    <a:srgbClr val="00DFC5"/>
    <a:srgbClr val="00C9B2"/>
    <a:srgbClr val="00E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2" autoAdjust="0"/>
    <p:restoredTop sz="94141"/>
  </p:normalViewPr>
  <p:slideViewPr>
    <p:cSldViewPr snapToGrid="0" snapToObjects="1">
      <p:cViewPr>
        <p:scale>
          <a:sx n="50" d="100"/>
          <a:sy n="50" d="100"/>
        </p:scale>
        <p:origin x="167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3AD61-F51D-3840-B0C0-195A8638B1E2}" type="datetimeFigureOut">
              <a:rPr lang="es-ES_tradnl" smtClean="0"/>
              <a:t>14/05/2018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0939E-A847-2A44-928C-D26A6F1F80E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4383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0939E-A847-2A44-928C-D26A6F1F80E0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0185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0939E-A847-2A44-928C-D26A6F1F80E0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7087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925E-EE58-F247-8186-8BA0B5813A0B}" type="datetimeFigureOut">
              <a:rPr lang="es-ES_tradnl" smtClean="0"/>
              <a:t>14/05/2018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2CA-4E46-304B-9077-A8CCE988FF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9107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925E-EE58-F247-8186-8BA0B5813A0B}" type="datetimeFigureOut">
              <a:rPr lang="es-ES_tradnl" smtClean="0"/>
              <a:t>14/05/2018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2CA-4E46-304B-9077-A8CCE988FF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832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925E-EE58-F247-8186-8BA0B5813A0B}" type="datetimeFigureOut">
              <a:rPr lang="es-ES_tradnl" smtClean="0"/>
              <a:t>14/05/2018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2CA-4E46-304B-9077-A8CCE988FF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968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925E-EE58-F247-8186-8BA0B5813A0B}" type="datetimeFigureOut">
              <a:rPr lang="es-ES_tradnl" smtClean="0"/>
              <a:t>14/05/2018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2CA-4E46-304B-9077-A8CCE988FF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6943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925E-EE58-F247-8186-8BA0B5813A0B}" type="datetimeFigureOut">
              <a:rPr lang="es-ES_tradnl" smtClean="0"/>
              <a:t>14/05/2018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2CA-4E46-304B-9077-A8CCE988FF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949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925E-EE58-F247-8186-8BA0B5813A0B}" type="datetimeFigureOut">
              <a:rPr lang="es-ES_tradnl" smtClean="0"/>
              <a:t>14/05/2018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2CA-4E46-304B-9077-A8CCE988FF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573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925E-EE58-F247-8186-8BA0B5813A0B}" type="datetimeFigureOut">
              <a:rPr lang="es-ES_tradnl" smtClean="0"/>
              <a:t>14/05/2018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2CA-4E46-304B-9077-A8CCE988FF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4860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925E-EE58-F247-8186-8BA0B5813A0B}" type="datetimeFigureOut">
              <a:rPr lang="es-ES_tradnl" smtClean="0"/>
              <a:t>14/05/2018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2CA-4E46-304B-9077-A8CCE988FF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6505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925E-EE58-F247-8186-8BA0B5813A0B}" type="datetimeFigureOut">
              <a:rPr lang="es-ES_tradnl" smtClean="0"/>
              <a:t>14/05/2018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2CA-4E46-304B-9077-A8CCE988FF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0508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925E-EE58-F247-8186-8BA0B5813A0B}" type="datetimeFigureOut">
              <a:rPr lang="es-ES_tradnl" smtClean="0"/>
              <a:t>14/05/2018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2CA-4E46-304B-9077-A8CCE988FF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3368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925E-EE58-F247-8186-8BA0B5813A0B}" type="datetimeFigureOut">
              <a:rPr lang="es-ES_tradnl" smtClean="0"/>
              <a:t>14/05/2018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42CA-4E46-304B-9077-A8CCE988FF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1640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6925E-EE58-F247-8186-8BA0B5813A0B}" type="datetimeFigureOut">
              <a:rPr lang="es-ES_tradnl" smtClean="0"/>
              <a:t>14/05/2018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D42CA-4E46-304B-9077-A8CCE988FF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700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microsoft.com/office/2007/relationships/hdphoto" Target="../media/hdphoto2.wdp"/><Relationship Id="rId9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5.jpeg"/><Relationship Id="rId7" Type="http://schemas.openxmlformats.org/officeDocument/2006/relationships/image" Target="../media/image13.emf"/><Relationship Id="rId12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microsoft.com/office/2007/relationships/hdphoto" Target="../media/hdphoto2.wdp"/><Relationship Id="rId9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image" Target="../media/image38.emf"/><Relationship Id="rId3" Type="http://schemas.microsoft.com/office/2007/relationships/hdphoto" Target="../media/hdphoto3.wdp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19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07/relationships/hdphoto" Target="../media/hdphoto4.wdp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microsoft.com/office/2007/relationships/hdphoto" Target="../media/hdphoto3.wdp"/><Relationship Id="rId7" Type="http://schemas.openxmlformats.org/officeDocument/2006/relationships/image" Target="../media/image42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microsoft.com/office/2007/relationships/hdphoto" Target="../media/hdphoto3.wdp"/><Relationship Id="rId7" Type="http://schemas.openxmlformats.org/officeDocument/2006/relationships/image" Target="../media/image45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microsoft.com/office/2007/relationships/hdphoto" Target="../media/hdphoto3.wdp"/><Relationship Id="rId7" Type="http://schemas.openxmlformats.org/officeDocument/2006/relationships/image" Target="../media/image5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8.png"/><Relationship Id="rId10" Type="http://schemas.openxmlformats.org/officeDocument/2006/relationships/image" Target="../media/image53.emf"/><Relationship Id="rId4" Type="http://schemas.openxmlformats.org/officeDocument/2006/relationships/image" Target="../media/image48.png"/><Relationship Id="rId9" Type="http://schemas.openxmlformats.org/officeDocument/2006/relationships/image" Target="../media/image5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223140" y="433369"/>
            <a:ext cx="6498807" cy="944335"/>
          </a:xfrm>
        </p:spPr>
        <p:txBody>
          <a:bodyPr>
            <a:noAutofit/>
          </a:bodyPr>
          <a:lstStyle/>
          <a:p>
            <a:pPr algn="l"/>
            <a:r>
              <a:rPr lang="es-CO" sz="2800" dirty="0"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La osteoporosis es una enfermedad silenciosa que tiene graves consecuencias en los huesos</a:t>
            </a:r>
            <a:r>
              <a:rPr lang="es-CO" sz="2200" dirty="0"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.</a:t>
            </a:r>
            <a:endParaRPr lang="es-ES_tradnl" sz="2200" dirty="0">
              <a:latin typeface="Arial Rounded MT Bold" panose="020F0704030504030204" pitchFamily="34" charset="0"/>
              <a:ea typeface="Lane - Narrow" charset="0"/>
              <a:cs typeface="Lane - Narrow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902" y="731090"/>
            <a:ext cx="2154304" cy="83876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425" y="2900590"/>
            <a:ext cx="3960916" cy="802372"/>
          </a:xfrm>
          <a:prstGeom prst="rect">
            <a:avLst/>
          </a:prstGeom>
        </p:spPr>
      </p:pic>
      <p:sp>
        <p:nvSpPr>
          <p:cNvPr id="11" name="Subtítulo 2"/>
          <p:cNvSpPr txBox="1">
            <a:spLocks/>
          </p:cNvSpPr>
          <p:nvPr/>
        </p:nvSpPr>
        <p:spPr>
          <a:xfrm>
            <a:off x="8622485" y="1981701"/>
            <a:ext cx="3297134" cy="94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sz="2200" dirty="0"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Generar el ruido necesario para que  la enfermedad cobre importancia en la población y fomentar la asistencia del target al médico.  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9184" y="4872038"/>
            <a:ext cx="4474055" cy="840580"/>
          </a:xfrm>
          <a:prstGeom prst="rect">
            <a:avLst/>
          </a:prstGeom>
        </p:spPr>
      </p:pic>
      <p:sp>
        <p:nvSpPr>
          <p:cNvPr id="13" name="Subtítulo 2"/>
          <p:cNvSpPr txBox="1">
            <a:spLocks/>
          </p:cNvSpPr>
          <p:nvPr/>
        </p:nvSpPr>
        <p:spPr>
          <a:xfrm>
            <a:off x="6523883" y="4462522"/>
            <a:ext cx="5370461" cy="1635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dirty="0"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La osteoporosis es un padecimiento alarmante ya que no tiene síntomas iniciales ni manera de realizar un autodiagnóstico, haciendo que un gran número de personas la padezcan sin saberlo.</a:t>
            </a:r>
          </a:p>
        </p:txBody>
      </p:sp>
    </p:spTree>
    <p:extLst>
      <p:ext uri="{BB962C8B-B14F-4D97-AF65-F5344CB8AC3E}">
        <p14:creationId xmlns:p14="http://schemas.microsoft.com/office/powerpoint/2010/main" val="38966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" y="0"/>
            <a:ext cx="12192000" cy="6858000"/>
          </a:xfrm>
          <a:prstGeom prst="rect">
            <a:avLst/>
          </a:prstGeom>
        </p:spPr>
      </p:pic>
      <p:pic>
        <p:nvPicPr>
          <p:cNvPr id="19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405" y="1464745"/>
            <a:ext cx="1829483" cy="293408"/>
          </a:xfrm>
          <a:prstGeom prst="rect">
            <a:avLst/>
          </a:prstGeom>
        </p:spPr>
      </p:pic>
      <p:sp>
        <p:nvSpPr>
          <p:cNvPr id="21" name="TextBox 43"/>
          <p:cNvSpPr txBox="1"/>
          <p:nvPr/>
        </p:nvSpPr>
        <p:spPr>
          <a:xfrm>
            <a:off x="2368627" y="2117244"/>
            <a:ext cx="3984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Son infuenciadores de su familia y círculo social. Tienen gran relevancia para cumplir con </a:t>
            </a:r>
            <a:r>
              <a:rPr lang="es-CO" sz="1600" dirty="0" err="1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Awareness</a:t>
            </a:r>
            <a:r>
              <a:rPr lang="es-CO" sz="1600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 de campaña, generando posteriormente consideración en el otro target, y a largo plazo en ellos mismos.</a:t>
            </a:r>
          </a:p>
        </p:txBody>
      </p:sp>
      <p:sp>
        <p:nvSpPr>
          <p:cNvPr id="28" name="Rectángulo 22"/>
          <p:cNvSpPr/>
          <p:nvPr/>
        </p:nvSpPr>
        <p:spPr>
          <a:xfrm>
            <a:off x="6687520" y="1365454"/>
            <a:ext cx="45719" cy="2704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9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651" y="1483887"/>
            <a:ext cx="3593988" cy="292282"/>
          </a:xfrm>
          <a:prstGeom prst="rect">
            <a:avLst/>
          </a:prstGeom>
        </p:spPr>
      </p:pic>
      <p:sp>
        <p:nvSpPr>
          <p:cNvPr id="30" name="TextBox 43"/>
          <p:cNvSpPr txBox="1"/>
          <p:nvPr/>
        </p:nvSpPr>
        <p:spPr>
          <a:xfrm>
            <a:off x="6965137" y="2098102"/>
            <a:ext cx="4749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Están directamente afectados, ya que existe un alto riesgo de sufrir osteoporosis, son quienes deben realizar la acción que incentivamos: ir al médico y evitar el autodiagnóstico o la automedicación (consumir solo suplementos de calcio). </a:t>
            </a:r>
          </a:p>
        </p:txBody>
      </p:sp>
      <p:sp>
        <p:nvSpPr>
          <p:cNvPr id="33" name="TextBox 43"/>
          <p:cNvSpPr txBox="1"/>
          <p:nvPr/>
        </p:nvSpPr>
        <p:spPr>
          <a:xfrm>
            <a:off x="2934291" y="4833269"/>
            <a:ext cx="82664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Consideran que la tecnología lo resuelve todo.</a:t>
            </a:r>
          </a:p>
          <a:p>
            <a:r>
              <a:rPr lang="es-CO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Buscan facilidad, economía y rapidez en cada una de sus acciones.</a:t>
            </a:r>
          </a:p>
          <a:p>
            <a:r>
              <a:rPr lang="es-CO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Se sienten atraídos por los métodos innovadores.</a:t>
            </a:r>
          </a:p>
          <a:p>
            <a:r>
              <a:rPr lang="es-CO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Los medios tienen gran autoridad en ellos.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s-CO" sz="1600" i="1" dirty="0">
              <a:solidFill>
                <a:schemeClr val="bg1"/>
              </a:solidFill>
              <a:latin typeface="Lane - Narrow" charset="0"/>
              <a:ea typeface="Lane - Narrow" charset="0"/>
              <a:cs typeface="Lane - Narrow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489" y="4876014"/>
            <a:ext cx="273079" cy="27307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66" y="5157682"/>
            <a:ext cx="273079" cy="27307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488" y="5423173"/>
            <a:ext cx="273079" cy="27307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48" y="5704841"/>
            <a:ext cx="273079" cy="27307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3E3D4A1-91D6-F24E-AE4A-030666FC95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6888" y="428408"/>
            <a:ext cx="2453279" cy="58878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FE35AFED-C4D2-1C4D-AE26-221D0573B8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6261" y="4307641"/>
            <a:ext cx="3568236" cy="34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8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 animBg="1"/>
      <p:bldP spid="30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349"/>
            <a:ext cx="12192000" cy="6903349"/>
          </a:xfrm>
          <a:prstGeom prst="rect">
            <a:avLst/>
          </a:prstGeom>
        </p:spPr>
      </p:pic>
      <p:sp>
        <p:nvSpPr>
          <p:cNvPr id="31" name="Subtítulo 2"/>
          <p:cNvSpPr>
            <a:spLocks noGrp="1"/>
          </p:cNvSpPr>
          <p:nvPr>
            <p:ph type="subTitle" idx="1"/>
          </p:nvPr>
        </p:nvSpPr>
        <p:spPr>
          <a:xfrm>
            <a:off x="2465994" y="307709"/>
            <a:ext cx="9116066" cy="944335"/>
          </a:xfrm>
        </p:spPr>
        <p:txBody>
          <a:bodyPr>
            <a:noAutofit/>
          </a:bodyPr>
          <a:lstStyle/>
          <a:p>
            <a:pPr algn="l"/>
            <a:r>
              <a:rPr lang="es-CO" sz="3600" b="1" dirty="0">
                <a:latin typeface="Lane - Narrow" charset="0"/>
                <a:ea typeface="Lane - Narrow" charset="0"/>
                <a:cs typeface="Lane - Narrow" charset="0"/>
              </a:rPr>
              <a:t>POR ESO </a:t>
            </a:r>
            <a:r>
              <a:rPr lang="es-CO" sz="3600" b="1" dirty="0" smtClean="0">
                <a:latin typeface="Lane - Narrow" charset="0"/>
                <a:ea typeface="Lane - Narrow" charset="0"/>
                <a:cs typeface="Lane - Narrow" charset="0"/>
              </a:rPr>
              <a:t>DESCUBRIMOS R.A.P.I.D.O.:</a:t>
            </a:r>
            <a:endParaRPr lang="es-ES_tradnl" sz="3600" b="1" dirty="0">
              <a:latin typeface="Lane - Narrow" charset="0"/>
              <a:ea typeface="Lane - Narrow" charset="0"/>
              <a:cs typeface="Lane - Narrow" charset="0"/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-1498332" y="1633543"/>
            <a:ext cx="9062953" cy="94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O" sz="4800" b="1" spc="600" dirty="0">
              <a:solidFill>
                <a:schemeClr val="accent1"/>
              </a:solidFill>
              <a:latin typeface="Lane - Narrow" charset="0"/>
              <a:ea typeface="Lane - Narrow" charset="0"/>
              <a:cs typeface="Lane - Narrow" charset="0"/>
            </a:endParaRPr>
          </a:p>
          <a:p>
            <a:endParaRPr lang="es-CO" sz="4800" b="1" spc="600" dirty="0">
              <a:solidFill>
                <a:schemeClr val="accent1"/>
              </a:solidFill>
              <a:latin typeface="Lane - Narrow" charset="0"/>
              <a:ea typeface="Lane - Narrow" charset="0"/>
              <a:cs typeface="Lane - Narrow" charset="0"/>
            </a:endParaRPr>
          </a:p>
          <a:p>
            <a:endParaRPr lang="es-CO" sz="4800" b="1" spc="600" dirty="0">
              <a:latin typeface="Lane - Narrow" charset="0"/>
              <a:ea typeface="Lane - Narrow" charset="0"/>
              <a:cs typeface="Lane - Narrow" charset="0"/>
            </a:endParaRPr>
          </a:p>
          <a:p>
            <a:endParaRPr lang="es-ES_tradnl" sz="4000" b="1" spc="600" dirty="0">
              <a:latin typeface="Lane - Narrow" charset="0"/>
              <a:ea typeface="Lane - Narrow" charset="0"/>
              <a:cs typeface="Lane - Narrow" charset="0"/>
            </a:endParaRPr>
          </a:p>
        </p:txBody>
      </p:sp>
      <p:sp>
        <p:nvSpPr>
          <p:cNvPr id="15" name="Subtítulo 2"/>
          <p:cNvSpPr txBox="1">
            <a:spLocks/>
          </p:cNvSpPr>
          <p:nvPr/>
        </p:nvSpPr>
        <p:spPr>
          <a:xfrm>
            <a:off x="-801227" y="1673418"/>
            <a:ext cx="9062953" cy="94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O" sz="4800" b="1" spc="600" dirty="0">
              <a:latin typeface="Lane - Narrow" charset="0"/>
              <a:ea typeface="Lane - Narrow" charset="0"/>
              <a:cs typeface="Lane - Narrow" charset="0"/>
            </a:endParaRPr>
          </a:p>
          <a:p>
            <a:endParaRPr lang="es-ES_tradnl" sz="4000" b="1" spc="600" dirty="0">
              <a:latin typeface="Lane - Narrow" charset="0"/>
              <a:ea typeface="Lane - Narrow" charset="0"/>
              <a:cs typeface="Lane - Narrow" charset="0"/>
            </a:endParaRPr>
          </a:p>
        </p:txBody>
      </p:sp>
      <p:sp>
        <p:nvSpPr>
          <p:cNvPr id="18" name="Subtítulo 2"/>
          <p:cNvSpPr txBox="1">
            <a:spLocks/>
          </p:cNvSpPr>
          <p:nvPr/>
        </p:nvSpPr>
        <p:spPr>
          <a:xfrm>
            <a:off x="2887881" y="1787255"/>
            <a:ext cx="9062953" cy="605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b="1" spc="600" dirty="0" smtClean="0">
                <a:latin typeface="Lane - Narrow" charset="0"/>
                <a:ea typeface="Lane - Narrow" charset="0"/>
                <a:cs typeface="Lane - Narrow" charset="0"/>
              </a:rPr>
              <a:t>arcial e</a:t>
            </a:r>
            <a:endParaRPr lang="es-ES_tradnl" sz="1600" b="1" spc="600" dirty="0">
              <a:latin typeface="Lane - Narrow" charset="0"/>
              <a:ea typeface="Lane - Narrow" charset="0"/>
              <a:cs typeface="Lane - Narrow" charset="0"/>
            </a:endParaRPr>
          </a:p>
        </p:txBody>
      </p:sp>
      <p:sp>
        <p:nvSpPr>
          <p:cNvPr id="20" name="Subtítulo 2"/>
          <p:cNvSpPr txBox="1">
            <a:spLocks/>
          </p:cNvSpPr>
          <p:nvPr/>
        </p:nvSpPr>
        <p:spPr>
          <a:xfrm>
            <a:off x="2929582" y="2168388"/>
            <a:ext cx="9062953" cy="605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b="1" spc="600" dirty="0" err="1">
                <a:latin typeface="Lane - Narrow" charset="0"/>
                <a:ea typeface="Lane - Narrow" charset="0"/>
                <a:cs typeface="Lane - Narrow" charset="0"/>
              </a:rPr>
              <a:t>m</a:t>
            </a:r>
            <a:r>
              <a:rPr lang="es-CO" b="1" spc="600" dirty="0" err="1" smtClean="0">
                <a:latin typeface="Lane - Narrow" charset="0"/>
                <a:ea typeface="Lane - Narrow" charset="0"/>
                <a:cs typeface="Lane - Narrow" charset="0"/>
              </a:rPr>
              <a:t>agenológico</a:t>
            </a:r>
            <a:r>
              <a:rPr lang="es-CO" b="1" spc="600" dirty="0" smtClean="0">
                <a:latin typeface="Lane - Narrow" charset="0"/>
                <a:ea typeface="Lane - Narrow" charset="0"/>
                <a:cs typeface="Lane - Narrow" charset="0"/>
              </a:rPr>
              <a:t> de</a:t>
            </a:r>
            <a:endParaRPr lang="es-ES_tradnl" sz="1600" b="1" spc="600" dirty="0">
              <a:latin typeface="Lane - Narrow" charset="0"/>
              <a:ea typeface="Lane - Narrow" charset="0"/>
              <a:cs typeface="Lane - Narrow" charset="0"/>
            </a:endParaRPr>
          </a:p>
        </p:txBody>
      </p:sp>
      <p:sp>
        <p:nvSpPr>
          <p:cNvPr id="22" name="Subtítulo 2"/>
          <p:cNvSpPr txBox="1">
            <a:spLocks/>
          </p:cNvSpPr>
          <p:nvPr/>
        </p:nvSpPr>
        <p:spPr>
          <a:xfrm>
            <a:off x="2922053" y="2623761"/>
            <a:ext cx="9062953" cy="605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b="1" spc="600" dirty="0" err="1" smtClean="0">
                <a:latin typeface="Lane - Narrow" charset="0"/>
                <a:ea typeface="Lane - Narrow" charset="0"/>
                <a:cs typeface="Lane - Narrow" charset="0"/>
              </a:rPr>
              <a:t>ensidad</a:t>
            </a:r>
            <a:endParaRPr lang="es-ES_tradnl" sz="1600" b="1" spc="600" dirty="0">
              <a:latin typeface="Lane - Narrow" charset="0"/>
              <a:ea typeface="Lane - Narrow" charset="0"/>
              <a:cs typeface="Lane - Narrow" charset="0"/>
            </a:endParaRPr>
          </a:p>
        </p:txBody>
      </p:sp>
      <p:sp>
        <p:nvSpPr>
          <p:cNvPr id="23" name="Subtítulo 2"/>
          <p:cNvSpPr txBox="1">
            <a:spLocks/>
          </p:cNvSpPr>
          <p:nvPr/>
        </p:nvSpPr>
        <p:spPr>
          <a:xfrm>
            <a:off x="2937112" y="3012730"/>
            <a:ext cx="9062953" cy="605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b="1" spc="600" dirty="0" smtClean="0">
                <a:latin typeface="Lane - Narrow" charset="0"/>
                <a:ea typeface="Lane - Narrow" charset="0"/>
                <a:cs typeface="Lane - Narrow" charset="0"/>
              </a:rPr>
              <a:t>sea</a:t>
            </a:r>
            <a:endParaRPr lang="es-ES_tradnl" sz="1600" b="1" spc="600" dirty="0">
              <a:latin typeface="Lane - Narrow" charset="0"/>
              <a:ea typeface="Lane - Narrow" charset="0"/>
              <a:cs typeface="Lane - Narrow" charset="0"/>
            </a:endParaRPr>
          </a:p>
        </p:txBody>
      </p:sp>
      <p:sp>
        <p:nvSpPr>
          <p:cNvPr id="16" name="Subtítulo 2"/>
          <p:cNvSpPr txBox="1">
            <a:spLocks/>
          </p:cNvSpPr>
          <p:nvPr/>
        </p:nvSpPr>
        <p:spPr>
          <a:xfrm>
            <a:off x="2876231" y="980953"/>
            <a:ext cx="9062953" cy="605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b="1" spc="600" dirty="0" err="1">
                <a:latin typeface="Lane - Narrow" charset="0"/>
                <a:ea typeface="Lane - Narrow" charset="0"/>
                <a:cs typeface="Lane - Narrow" charset="0"/>
              </a:rPr>
              <a:t>e</a:t>
            </a:r>
            <a:r>
              <a:rPr lang="es-CO" b="1" spc="600" dirty="0" err="1" smtClean="0">
                <a:latin typeface="Lane - Narrow" charset="0"/>
                <a:ea typeface="Lane - Narrow" charset="0"/>
                <a:cs typeface="Lane - Narrow" charset="0"/>
              </a:rPr>
              <a:t>visión</a:t>
            </a:r>
            <a:r>
              <a:rPr lang="es-CO" b="1" spc="600" dirty="0" smtClean="0">
                <a:latin typeface="Lane - Narrow" charset="0"/>
                <a:ea typeface="Lane - Narrow" charset="0"/>
                <a:cs typeface="Lane - Narrow" charset="0"/>
              </a:rPr>
              <a:t> y</a:t>
            </a:r>
            <a:endParaRPr lang="es-ES_tradnl" sz="1600" b="1" spc="600" dirty="0">
              <a:latin typeface="Lane - Narrow" charset="0"/>
              <a:ea typeface="Lane - Narrow" charset="0"/>
              <a:cs typeface="Lane - Narrow" charset="0"/>
            </a:endParaRPr>
          </a:p>
        </p:txBody>
      </p:sp>
      <p:sp>
        <p:nvSpPr>
          <p:cNvPr id="17" name="Subtítulo 2"/>
          <p:cNvSpPr txBox="1">
            <a:spLocks/>
          </p:cNvSpPr>
          <p:nvPr/>
        </p:nvSpPr>
        <p:spPr>
          <a:xfrm>
            <a:off x="2887881" y="1405449"/>
            <a:ext cx="9062953" cy="605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b="1" spc="600" dirty="0" err="1" smtClean="0">
                <a:latin typeface="Lane - Narrow" charset="0"/>
                <a:ea typeface="Lane - Narrow" charset="0"/>
                <a:cs typeface="Lane - Narrow" charset="0"/>
              </a:rPr>
              <a:t>nálisis</a:t>
            </a:r>
            <a:endParaRPr lang="es-ES_tradnl" sz="1600" b="1" spc="600" dirty="0">
              <a:latin typeface="Lane - Narrow" charset="0"/>
              <a:ea typeface="Lane - Narrow" charset="0"/>
              <a:cs typeface="Lane - Narrow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36280" y="1001134"/>
            <a:ext cx="259261" cy="2324993"/>
            <a:chOff x="2521980" y="841877"/>
            <a:chExt cx="259261" cy="2324993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xmlns="" id="{56CB0308-A7E9-F343-8642-D1C358ACD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4799" y="1678979"/>
              <a:ext cx="228782" cy="305042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xmlns="" id="{DF3BAC00-BE9C-7344-992E-194426F7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616722" y="2050725"/>
              <a:ext cx="111682" cy="287113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xmlns="" id="{9EF3B31E-B351-014D-BABF-FDB96ADB2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48481" y="2471940"/>
              <a:ext cx="221417" cy="295221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xmlns="" id="{DB49D62A-FA29-FD4E-A489-0BE2032CA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30172" y="2915801"/>
              <a:ext cx="251069" cy="251069"/>
            </a:xfrm>
            <a:prstGeom prst="rect">
              <a:avLst/>
            </a:prstGeom>
          </p:spPr>
        </p:pic>
        <p:pic>
          <p:nvPicPr>
            <p:cNvPr id="24" name="Imagen 7">
              <a:extLst>
                <a:ext uri="{FF2B5EF4-FFF2-40B4-BE49-F238E27FC236}">
                  <a16:creationId xmlns:a16="http://schemas.microsoft.com/office/drawing/2014/main" xmlns="" id="{D3161228-228B-4C4E-84A4-143FD1518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30817" y="841877"/>
              <a:ext cx="231982" cy="309308"/>
            </a:xfrm>
            <a:prstGeom prst="rect">
              <a:avLst/>
            </a:prstGeom>
          </p:spPr>
        </p:pic>
        <p:pic>
          <p:nvPicPr>
            <p:cNvPr id="26" name="Imagen 8">
              <a:extLst>
                <a:ext uri="{FF2B5EF4-FFF2-40B4-BE49-F238E27FC236}">
                  <a16:creationId xmlns:a16="http://schemas.microsoft.com/office/drawing/2014/main" xmlns="" id="{4608A6BD-64B6-0D45-9EA6-519689A98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21980" y="1251023"/>
              <a:ext cx="239951" cy="319934"/>
            </a:xfrm>
            <a:prstGeom prst="rect">
              <a:avLst/>
            </a:prstGeom>
          </p:spPr>
        </p:pic>
      </p:grpSp>
      <p:sp>
        <p:nvSpPr>
          <p:cNvPr id="25" name="Subtítulo 2"/>
          <p:cNvSpPr txBox="1">
            <a:spLocks/>
          </p:cNvSpPr>
          <p:nvPr/>
        </p:nvSpPr>
        <p:spPr>
          <a:xfrm>
            <a:off x="3383193" y="5146973"/>
            <a:ext cx="6408878" cy="94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000" b="1" dirty="0">
                <a:latin typeface="Lane - Narrow" charset="0"/>
                <a:ea typeface="Lane - Narrow" charset="0"/>
                <a:cs typeface="Lane - Narrow" charset="0"/>
              </a:rPr>
              <a:t>PARA DETECTAR LA OSTEOPOROSIS A TRAVÉS DE UN ESCANEO VISUAL USANDO CUALQUIER DISPOSITIVO ELECTRÓNICO.</a:t>
            </a:r>
            <a:endParaRPr lang="es-ES_tradnl" sz="1600" b="1" dirty="0">
              <a:latin typeface="Lane - Narrow" charset="0"/>
              <a:ea typeface="Lane - Narrow" charset="0"/>
              <a:cs typeface="Lane - Narrow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427C4F8-F362-564F-B459-42956D6869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7514" y="3500527"/>
            <a:ext cx="4315571" cy="744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D526375-2D7C-AB4C-BD56-8DE421C41F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7513" y="4305760"/>
            <a:ext cx="4315572" cy="61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18" grpId="0"/>
      <p:bldP spid="20" grpId="0"/>
      <p:bldP spid="22" grpId="0"/>
      <p:bldP spid="23" grpId="0"/>
      <p:bldP spid="16" grpId="0"/>
      <p:bldP spid="17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" y="5479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D407F4B-EFC1-3F42-85F0-585BD6E1A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81" y="397656"/>
            <a:ext cx="6602269" cy="464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71" y="2076530"/>
            <a:ext cx="3076744" cy="4781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55" y="2013352"/>
            <a:ext cx="3117398" cy="4844648"/>
          </a:xfrm>
          <a:prstGeom prst="rect">
            <a:avLst/>
          </a:prstGeom>
        </p:spPr>
      </p:pic>
      <p:sp>
        <p:nvSpPr>
          <p:cNvPr id="9" name="Subtítulo 2"/>
          <p:cNvSpPr txBox="1">
            <a:spLocks/>
          </p:cNvSpPr>
          <p:nvPr/>
        </p:nvSpPr>
        <p:spPr>
          <a:xfrm>
            <a:off x="-938296" y="1604362"/>
            <a:ext cx="6408878" cy="94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000" b="1" dirty="0" smtClean="0">
                <a:latin typeface="Lane - Narrow" charset="0"/>
                <a:ea typeface="Lane - Narrow" charset="0"/>
                <a:cs typeface="Lane - Narrow" charset="0"/>
              </a:rPr>
              <a:t>PASO 1</a:t>
            </a:r>
            <a:endParaRPr lang="es-ES_tradnl" sz="1600" b="1" dirty="0">
              <a:latin typeface="Lane - Narrow" charset="0"/>
              <a:ea typeface="Lane - Narrow" charset="0"/>
              <a:cs typeface="Lane - Narrow" charset="0"/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418543" y="1598883"/>
            <a:ext cx="6408878" cy="94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000" b="1" dirty="0" smtClean="0">
                <a:latin typeface="Lane - Narrow" charset="0"/>
                <a:ea typeface="Lane - Narrow" charset="0"/>
                <a:cs typeface="Lane - Narrow" charset="0"/>
              </a:rPr>
              <a:t>PASO 2</a:t>
            </a:r>
            <a:endParaRPr lang="es-ES_tradnl" sz="1600" b="1" dirty="0">
              <a:latin typeface="Lane - Narrow" charset="0"/>
              <a:ea typeface="Lane - Narrow" charset="0"/>
              <a:cs typeface="Lane -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8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" y="5479"/>
            <a:ext cx="12192000" cy="6858000"/>
          </a:xfrm>
          <a:prstGeom prst="rect">
            <a:avLst/>
          </a:prstGeom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xmlns="" id="{C4409102-96C3-F44F-A62A-5BFB5F8C9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36" y="373759"/>
            <a:ext cx="8950614" cy="581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49" y="1323250"/>
            <a:ext cx="3564986" cy="554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9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" y="0"/>
            <a:ext cx="12192000" cy="6858000"/>
          </a:xfrm>
          <a:prstGeom prst="rect">
            <a:avLst/>
          </a:prstGeom>
        </p:spPr>
      </p:pic>
      <p:grpSp>
        <p:nvGrpSpPr>
          <p:cNvPr id="192" name="Group 191"/>
          <p:cNvGrpSpPr/>
          <p:nvPr/>
        </p:nvGrpSpPr>
        <p:grpSpPr>
          <a:xfrm>
            <a:off x="435050" y="1357489"/>
            <a:ext cx="727862" cy="947142"/>
            <a:chOff x="450457" y="1249751"/>
            <a:chExt cx="727862" cy="947142"/>
          </a:xfrm>
        </p:grpSpPr>
        <p:sp>
          <p:nvSpPr>
            <p:cNvPr id="4" name="Freeform 365"/>
            <p:cNvSpPr>
              <a:spLocks/>
            </p:cNvSpPr>
            <p:nvPr/>
          </p:nvSpPr>
          <p:spPr bwMode="auto">
            <a:xfrm>
              <a:off x="710737" y="1777221"/>
              <a:ext cx="103651" cy="166763"/>
            </a:xfrm>
            <a:custGeom>
              <a:avLst/>
              <a:gdLst>
                <a:gd name="T0" fmla="*/ 92 w 95"/>
                <a:gd name="T1" fmla="*/ 153 h 153"/>
                <a:gd name="T2" fmla="*/ 95 w 95"/>
                <a:gd name="T3" fmla="*/ 153 h 153"/>
                <a:gd name="T4" fmla="*/ 95 w 95"/>
                <a:gd name="T5" fmla="*/ 118 h 153"/>
                <a:gd name="T6" fmla="*/ 95 w 95"/>
                <a:gd name="T7" fmla="*/ 41 h 153"/>
                <a:gd name="T8" fmla="*/ 95 w 95"/>
                <a:gd name="T9" fmla="*/ 18 h 153"/>
                <a:gd name="T10" fmla="*/ 95 w 95"/>
                <a:gd name="T11" fmla="*/ 18 h 153"/>
                <a:gd name="T12" fmla="*/ 95 w 95"/>
                <a:gd name="T13" fmla="*/ 18 h 153"/>
                <a:gd name="T14" fmla="*/ 28 w 95"/>
                <a:gd name="T15" fmla="*/ 0 h 153"/>
                <a:gd name="T16" fmla="*/ 28 w 95"/>
                <a:gd name="T17" fmla="*/ 56 h 153"/>
                <a:gd name="T18" fmla="*/ 0 w 95"/>
                <a:gd name="T19" fmla="*/ 63 h 153"/>
                <a:gd name="T20" fmla="*/ 92 w 95"/>
                <a:gd name="T21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153">
                  <a:moveTo>
                    <a:pt x="92" y="153"/>
                  </a:moveTo>
                  <a:cubicBezTo>
                    <a:pt x="93" y="153"/>
                    <a:pt x="94" y="153"/>
                    <a:pt x="95" y="153"/>
                  </a:cubicBezTo>
                  <a:cubicBezTo>
                    <a:pt x="95" y="118"/>
                    <a:pt x="95" y="118"/>
                    <a:pt x="95" y="118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78" y="18"/>
                    <a:pt x="52" y="10"/>
                    <a:pt x="28" y="0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9" y="143"/>
                    <a:pt x="79" y="152"/>
                    <a:pt x="92" y="153"/>
                  </a:cubicBezTo>
                </a:path>
              </a:pathLst>
            </a:custGeom>
            <a:solidFill>
              <a:srgbClr val="E8C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3601">
                <a:latin typeface="Arial Rounded MT Bold" panose="020F0704030504030204" pitchFamily="34" charset="0"/>
              </a:endParaRPr>
            </a:p>
          </p:txBody>
        </p:sp>
        <p:sp>
          <p:nvSpPr>
            <p:cNvPr id="5" name="Freeform 366"/>
            <p:cNvSpPr>
              <a:spLocks/>
            </p:cNvSpPr>
            <p:nvPr/>
          </p:nvSpPr>
          <p:spPr bwMode="auto">
            <a:xfrm>
              <a:off x="814388" y="1777221"/>
              <a:ext cx="102269" cy="166763"/>
            </a:xfrm>
            <a:custGeom>
              <a:avLst/>
              <a:gdLst>
                <a:gd name="T0" fmla="*/ 0 w 94"/>
                <a:gd name="T1" fmla="*/ 18 h 153"/>
                <a:gd name="T2" fmla="*/ 0 w 94"/>
                <a:gd name="T3" fmla="*/ 18 h 153"/>
                <a:gd name="T4" fmla="*/ 0 w 94"/>
                <a:gd name="T5" fmla="*/ 41 h 153"/>
                <a:gd name="T6" fmla="*/ 0 w 94"/>
                <a:gd name="T7" fmla="*/ 118 h 153"/>
                <a:gd name="T8" fmla="*/ 0 w 94"/>
                <a:gd name="T9" fmla="*/ 153 h 153"/>
                <a:gd name="T10" fmla="*/ 2 w 94"/>
                <a:gd name="T11" fmla="*/ 153 h 153"/>
                <a:gd name="T12" fmla="*/ 94 w 94"/>
                <a:gd name="T13" fmla="*/ 63 h 153"/>
                <a:gd name="T14" fmla="*/ 66 w 94"/>
                <a:gd name="T15" fmla="*/ 56 h 153"/>
                <a:gd name="T16" fmla="*/ 66 w 94"/>
                <a:gd name="T17" fmla="*/ 0 h 153"/>
                <a:gd name="T18" fmla="*/ 0 w 94"/>
                <a:gd name="T19" fmla="*/ 18 h 153"/>
                <a:gd name="T20" fmla="*/ 0 w 94"/>
                <a:gd name="T21" fmla="*/ 18 h 153"/>
                <a:gd name="T22" fmla="*/ 0 w 94"/>
                <a:gd name="T23" fmla="*/ 1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53"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1" y="153"/>
                    <a:pt x="2" y="153"/>
                    <a:pt x="2" y="153"/>
                  </a:cubicBezTo>
                  <a:cubicBezTo>
                    <a:pt x="16" y="152"/>
                    <a:pt x="76" y="143"/>
                    <a:pt x="94" y="63"/>
                  </a:cubicBezTo>
                  <a:cubicBezTo>
                    <a:pt x="85" y="61"/>
                    <a:pt x="75" y="58"/>
                    <a:pt x="66" y="56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42" y="10"/>
                    <a:pt x="17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solidFill>
              <a:srgbClr val="D6A9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3601">
                <a:latin typeface="Arial Rounded MT Bold" panose="020F0704030504030204" pitchFamily="34" charset="0"/>
              </a:endParaRPr>
            </a:p>
          </p:txBody>
        </p:sp>
        <p:sp>
          <p:nvSpPr>
            <p:cNvPr id="6" name="Freeform 367"/>
            <p:cNvSpPr>
              <a:spLocks/>
            </p:cNvSpPr>
            <p:nvPr/>
          </p:nvSpPr>
          <p:spPr bwMode="auto">
            <a:xfrm>
              <a:off x="916657" y="1845861"/>
              <a:ext cx="0" cy="921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6A9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3601">
                <a:latin typeface="Arial Rounded MT Bold" panose="020F0704030504030204" pitchFamily="34" charset="0"/>
              </a:endParaRPr>
            </a:p>
          </p:txBody>
        </p:sp>
        <p:sp>
          <p:nvSpPr>
            <p:cNvPr id="7" name="Freeform 368"/>
            <p:cNvSpPr>
              <a:spLocks/>
            </p:cNvSpPr>
            <p:nvPr/>
          </p:nvSpPr>
          <p:spPr bwMode="auto">
            <a:xfrm>
              <a:off x="814388" y="1943984"/>
              <a:ext cx="23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3601">
                <a:latin typeface="Arial Rounded MT Bold" panose="020F0704030504030204" pitchFamily="34" charset="0"/>
              </a:endParaRPr>
            </a:p>
          </p:txBody>
        </p:sp>
        <p:sp>
          <p:nvSpPr>
            <p:cNvPr id="8" name="Freeform 369"/>
            <p:cNvSpPr>
              <a:spLocks/>
            </p:cNvSpPr>
            <p:nvPr/>
          </p:nvSpPr>
          <p:spPr bwMode="auto">
            <a:xfrm>
              <a:off x="811163" y="1943984"/>
              <a:ext cx="3225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0"/>
                    <a:pt x="3" y="0"/>
                    <a:pt x="3" y="0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3601">
                <a:latin typeface="Arial Rounded MT Bold" panose="020F0704030504030204" pitchFamily="34" charset="0"/>
              </a:endParaRPr>
            </a:p>
          </p:txBody>
        </p:sp>
        <p:sp>
          <p:nvSpPr>
            <p:cNvPr id="9" name="Freeform 370"/>
            <p:cNvSpPr>
              <a:spLocks/>
            </p:cNvSpPr>
            <p:nvPr/>
          </p:nvSpPr>
          <p:spPr bwMode="auto">
            <a:xfrm>
              <a:off x="450457" y="1845861"/>
              <a:ext cx="727862" cy="351032"/>
            </a:xfrm>
            <a:custGeom>
              <a:avLst/>
              <a:gdLst>
                <a:gd name="T0" fmla="*/ 614 w 668"/>
                <a:gd name="T1" fmla="*/ 92 h 322"/>
                <a:gd name="T2" fmla="*/ 612 w 668"/>
                <a:gd name="T3" fmla="*/ 88 h 322"/>
                <a:gd name="T4" fmla="*/ 609 w 668"/>
                <a:gd name="T5" fmla="*/ 84 h 322"/>
                <a:gd name="T6" fmla="*/ 606 w 668"/>
                <a:gd name="T7" fmla="*/ 81 h 322"/>
                <a:gd name="T8" fmla="*/ 602 w 668"/>
                <a:gd name="T9" fmla="*/ 77 h 322"/>
                <a:gd name="T10" fmla="*/ 597 w 668"/>
                <a:gd name="T11" fmla="*/ 73 h 322"/>
                <a:gd name="T12" fmla="*/ 593 w 668"/>
                <a:gd name="T13" fmla="*/ 69 h 322"/>
                <a:gd name="T14" fmla="*/ 588 w 668"/>
                <a:gd name="T15" fmla="*/ 66 h 322"/>
                <a:gd name="T16" fmla="*/ 584 w 668"/>
                <a:gd name="T17" fmla="*/ 63 h 322"/>
                <a:gd name="T18" fmla="*/ 579 w 668"/>
                <a:gd name="T19" fmla="*/ 60 h 322"/>
                <a:gd name="T20" fmla="*/ 574 w 668"/>
                <a:gd name="T21" fmla="*/ 56 h 322"/>
                <a:gd name="T22" fmla="*/ 567 w 668"/>
                <a:gd name="T23" fmla="*/ 53 h 322"/>
                <a:gd name="T24" fmla="*/ 561 w 668"/>
                <a:gd name="T25" fmla="*/ 49 h 322"/>
                <a:gd name="T26" fmla="*/ 555 w 668"/>
                <a:gd name="T27" fmla="*/ 46 h 322"/>
                <a:gd name="T28" fmla="*/ 549 w 668"/>
                <a:gd name="T29" fmla="*/ 43 h 322"/>
                <a:gd name="T30" fmla="*/ 543 w 668"/>
                <a:gd name="T31" fmla="*/ 40 h 322"/>
                <a:gd name="T32" fmla="*/ 536 w 668"/>
                <a:gd name="T33" fmla="*/ 37 h 322"/>
                <a:gd name="T34" fmla="*/ 521 w 668"/>
                <a:gd name="T35" fmla="*/ 31 h 322"/>
                <a:gd name="T36" fmla="*/ 515 w 668"/>
                <a:gd name="T37" fmla="*/ 28 h 322"/>
                <a:gd name="T38" fmla="*/ 508 w 668"/>
                <a:gd name="T39" fmla="*/ 26 h 322"/>
                <a:gd name="T40" fmla="*/ 500 w 668"/>
                <a:gd name="T41" fmla="*/ 23 h 322"/>
                <a:gd name="T42" fmla="*/ 428 w 668"/>
                <a:gd name="T43" fmla="*/ 0 h 322"/>
                <a:gd name="T44" fmla="*/ 334 w 668"/>
                <a:gd name="T45" fmla="*/ 225 h 322"/>
                <a:gd name="T46" fmla="*/ 161 w 668"/>
                <a:gd name="T47" fmla="*/ 25 h 322"/>
                <a:gd name="T48" fmla="*/ 154 w 668"/>
                <a:gd name="T49" fmla="*/ 28 h 322"/>
                <a:gd name="T50" fmla="*/ 147 w 668"/>
                <a:gd name="T51" fmla="*/ 31 h 322"/>
                <a:gd name="T52" fmla="*/ 133 w 668"/>
                <a:gd name="T53" fmla="*/ 37 h 322"/>
                <a:gd name="T54" fmla="*/ 127 w 668"/>
                <a:gd name="T55" fmla="*/ 39 h 322"/>
                <a:gd name="T56" fmla="*/ 121 w 668"/>
                <a:gd name="T57" fmla="*/ 42 h 322"/>
                <a:gd name="T58" fmla="*/ 115 w 668"/>
                <a:gd name="T59" fmla="*/ 45 h 322"/>
                <a:gd name="T60" fmla="*/ 109 w 668"/>
                <a:gd name="T61" fmla="*/ 48 h 322"/>
                <a:gd name="T62" fmla="*/ 101 w 668"/>
                <a:gd name="T63" fmla="*/ 52 h 322"/>
                <a:gd name="T64" fmla="*/ 96 w 668"/>
                <a:gd name="T65" fmla="*/ 55 h 322"/>
                <a:gd name="T66" fmla="*/ 91 w 668"/>
                <a:gd name="T67" fmla="*/ 58 h 322"/>
                <a:gd name="T68" fmla="*/ 86 w 668"/>
                <a:gd name="T69" fmla="*/ 62 h 322"/>
                <a:gd name="T70" fmla="*/ 81 w 668"/>
                <a:gd name="T71" fmla="*/ 65 h 322"/>
                <a:gd name="T72" fmla="*/ 76 w 668"/>
                <a:gd name="T73" fmla="*/ 68 h 322"/>
                <a:gd name="T74" fmla="*/ 67 w 668"/>
                <a:gd name="T75" fmla="*/ 76 h 322"/>
                <a:gd name="T76" fmla="*/ 63 w 668"/>
                <a:gd name="T77" fmla="*/ 80 h 322"/>
                <a:gd name="T78" fmla="*/ 60 w 668"/>
                <a:gd name="T79" fmla="*/ 83 h 322"/>
                <a:gd name="T80" fmla="*/ 57 w 668"/>
                <a:gd name="T81" fmla="*/ 87 h 322"/>
                <a:gd name="T82" fmla="*/ 54 w 668"/>
                <a:gd name="T83" fmla="*/ 91 h 322"/>
                <a:gd name="T84" fmla="*/ 52 w 668"/>
                <a:gd name="T85" fmla="*/ 95 h 322"/>
                <a:gd name="T86" fmla="*/ 334 w 668"/>
                <a:gd name="T87" fmla="*/ 322 h 322"/>
                <a:gd name="T88" fmla="*/ 616 w 668"/>
                <a:gd name="T89" fmla="*/ 9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68" h="322">
                  <a:moveTo>
                    <a:pt x="616" y="95"/>
                  </a:moveTo>
                  <a:cubicBezTo>
                    <a:pt x="616" y="94"/>
                    <a:pt x="615" y="93"/>
                    <a:pt x="614" y="92"/>
                  </a:cubicBezTo>
                  <a:cubicBezTo>
                    <a:pt x="614" y="91"/>
                    <a:pt x="614" y="91"/>
                    <a:pt x="613" y="90"/>
                  </a:cubicBezTo>
                  <a:cubicBezTo>
                    <a:pt x="613" y="90"/>
                    <a:pt x="612" y="89"/>
                    <a:pt x="612" y="88"/>
                  </a:cubicBezTo>
                  <a:cubicBezTo>
                    <a:pt x="611" y="88"/>
                    <a:pt x="611" y="87"/>
                    <a:pt x="610" y="87"/>
                  </a:cubicBezTo>
                  <a:cubicBezTo>
                    <a:pt x="610" y="86"/>
                    <a:pt x="609" y="85"/>
                    <a:pt x="609" y="84"/>
                  </a:cubicBezTo>
                  <a:cubicBezTo>
                    <a:pt x="608" y="84"/>
                    <a:pt x="608" y="84"/>
                    <a:pt x="608" y="83"/>
                  </a:cubicBezTo>
                  <a:cubicBezTo>
                    <a:pt x="607" y="82"/>
                    <a:pt x="606" y="82"/>
                    <a:pt x="606" y="81"/>
                  </a:cubicBezTo>
                  <a:cubicBezTo>
                    <a:pt x="605" y="80"/>
                    <a:pt x="605" y="80"/>
                    <a:pt x="604" y="80"/>
                  </a:cubicBezTo>
                  <a:cubicBezTo>
                    <a:pt x="603" y="79"/>
                    <a:pt x="603" y="78"/>
                    <a:pt x="602" y="77"/>
                  </a:cubicBezTo>
                  <a:cubicBezTo>
                    <a:pt x="602" y="77"/>
                    <a:pt x="601" y="76"/>
                    <a:pt x="601" y="76"/>
                  </a:cubicBezTo>
                  <a:cubicBezTo>
                    <a:pt x="600" y="75"/>
                    <a:pt x="598" y="74"/>
                    <a:pt x="597" y="73"/>
                  </a:cubicBezTo>
                  <a:cubicBezTo>
                    <a:pt x="597" y="73"/>
                    <a:pt x="597" y="72"/>
                    <a:pt x="596" y="72"/>
                  </a:cubicBezTo>
                  <a:cubicBezTo>
                    <a:pt x="595" y="71"/>
                    <a:pt x="594" y="70"/>
                    <a:pt x="593" y="69"/>
                  </a:cubicBezTo>
                  <a:cubicBezTo>
                    <a:pt x="592" y="69"/>
                    <a:pt x="592" y="69"/>
                    <a:pt x="591" y="68"/>
                  </a:cubicBezTo>
                  <a:cubicBezTo>
                    <a:pt x="590" y="67"/>
                    <a:pt x="589" y="67"/>
                    <a:pt x="588" y="66"/>
                  </a:cubicBezTo>
                  <a:cubicBezTo>
                    <a:pt x="588" y="66"/>
                    <a:pt x="587" y="65"/>
                    <a:pt x="586" y="65"/>
                  </a:cubicBezTo>
                  <a:cubicBezTo>
                    <a:pt x="586" y="64"/>
                    <a:pt x="585" y="63"/>
                    <a:pt x="584" y="63"/>
                  </a:cubicBezTo>
                  <a:cubicBezTo>
                    <a:pt x="583" y="62"/>
                    <a:pt x="582" y="62"/>
                    <a:pt x="582" y="61"/>
                  </a:cubicBezTo>
                  <a:cubicBezTo>
                    <a:pt x="581" y="61"/>
                    <a:pt x="580" y="60"/>
                    <a:pt x="579" y="60"/>
                  </a:cubicBezTo>
                  <a:cubicBezTo>
                    <a:pt x="578" y="59"/>
                    <a:pt x="577" y="59"/>
                    <a:pt x="577" y="58"/>
                  </a:cubicBezTo>
                  <a:cubicBezTo>
                    <a:pt x="576" y="58"/>
                    <a:pt x="575" y="57"/>
                    <a:pt x="574" y="56"/>
                  </a:cubicBezTo>
                  <a:cubicBezTo>
                    <a:pt x="573" y="56"/>
                    <a:pt x="572" y="56"/>
                    <a:pt x="572" y="55"/>
                  </a:cubicBezTo>
                  <a:cubicBezTo>
                    <a:pt x="570" y="54"/>
                    <a:pt x="569" y="53"/>
                    <a:pt x="567" y="53"/>
                  </a:cubicBezTo>
                  <a:cubicBezTo>
                    <a:pt x="566" y="52"/>
                    <a:pt x="566" y="52"/>
                    <a:pt x="565" y="51"/>
                  </a:cubicBezTo>
                  <a:cubicBezTo>
                    <a:pt x="564" y="51"/>
                    <a:pt x="562" y="50"/>
                    <a:pt x="561" y="49"/>
                  </a:cubicBezTo>
                  <a:cubicBezTo>
                    <a:pt x="560" y="49"/>
                    <a:pt x="559" y="48"/>
                    <a:pt x="559" y="48"/>
                  </a:cubicBezTo>
                  <a:cubicBezTo>
                    <a:pt x="557" y="47"/>
                    <a:pt x="556" y="47"/>
                    <a:pt x="555" y="46"/>
                  </a:cubicBezTo>
                  <a:cubicBezTo>
                    <a:pt x="554" y="46"/>
                    <a:pt x="553" y="45"/>
                    <a:pt x="553" y="45"/>
                  </a:cubicBezTo>
                  <a:cubicBezTo>
                    <a:pt x="551" y="44"/>
                    <a:pt x="550" y="44"/>
                    <a:pt x="549" y="43"/>
                  </a:cubicBezTo>
                  <a:cubicBezTo>
                    <a:pt x="548" y="43"/>
                    <a:pt x="547" y="42"/>
                    <a:pt x="547" y="42"/>
                  </a:cubicBezTo>
                  <a:cubicBezTo>
                    <a:pt x="545" y="42"/>
                    <a:pt x="544" y="41"/>
                    <a:pt x="543" y="40"/>
                  </a:cubicBezTo>
                  <a:cubicBezTo>
                    <a:pt x="542" y="40"/>
                    <a:pt x="541" y="40"/>
                    <a:pt x="541" y="39"/>
                  </a:cubicBezTo>
                  <a:cubicBezTo>
                    <a:pt x="539" y="39"/>
                    <a:pt x="538" y="38"/>
                    <a:pt x="536" y="37"/>
                  </a:cubicBezTo>
                  <a:cubicBezTo>
                    <a:pt x="536" y="37"/>
                    <a:pt x="535" y="37"/>
                    <a:pt x="534" y="37"/>
                  </a:cubicBezTo>
                  <a:cubicBezTo>
                    <a:pt x="530" y="35"/>
                    <a:pt x="526" y="33"/>
                    <a:pt x="521" y="31"/>
                  </a:cubicBezTo>
                  <a:cubicBezTo>
                    <a:pt x="521" y="31"/>
                    <a:pt x="520" y="31"/>
                    <a:pt x="520" y="30"/>
                  </a:cubicBezTo>
                  <a:cubicBezTo>
                    <a:pt x="518" y="30"/>
                    <a:pt x="516" y="29"/>
                    <a:pt x="515" y="28"/>
                  </a:cubicBezTo>
                  <a:cubicBezTo>
                    <a:pt x="514" y="28"/>
                    <a:pt x="514" y="28"/>
                    <a:pt x="513" y="28"/>
                  </a:cubicBezTo>
                  <a:cubicBezTo>
                    <a:pt x="511" y="27"/>
                    <a:pt x="510" y="26"/>
                    <a:pt x="508" y="26"/>
                  </a:cubicBezTo>
                  <a:cubicBezTo>
                    <a:pt x="507" y="26"/>
                    <a:pt x="507" y="25"/>
                    <a:pt x="506" y="25"/>
                  </a:cubicBezTo>
                  <a:cubicBezTo>
                    <a:pt x="504" y="24"/>
                    <a:pt x="502" y="24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476" y="14"/>
                    <a:pt x="451" y="7"/>
                    <a:pt x="428" y="0"/>
                  </a:cubicBezTo>
                  <a:cubicBezTo>
                    <a:pt x="428" y="0"/>
                    <a:pt x="428" y="1"/>
                    <a:pt x="428" y="1"/>
                  </a:cubicBezTo>
                  <a:cubicBezTo>
                    <a:pt x="428" y="4"/>
                    <a:pt x="423" y="136"/>
                    <a:pt x="334" y="225"/>
                  </a:cubicBezTo>
                  <a:cubicBezTo>
                    <a:pt x="243" y="135"/>
                    <a:pt x="239" y="0"/>
                    <a:pt x="239" y="0"/>
                  </a:cubicBezTo>
                  <a:cubicBezTo>
                    <a:pt x="214" y="7"/>
                    <a:pt x="187" y="16"/>
                    <a:pt x="161" y="25"/>
                  </a:cubicBezTo>
                  <a:cubicBezTo>
                    <a:pt x="161" y="25"/>
                    <a:pt x="161" y="26"/>
                    <a:pt x="160" y="26"/>
                  </a:cubicBezTo>
                  <a:cubicBezTo>
                    <a:pt x="158" y="26"/>
                    <a:pt x="156" y="27"/>
                    <a:pt x="154" y="28"/>
                  </a:cubicBezTo>
                  <a:cubicBezTo>
                    <a:pt x="154" y="28"/>
                    <a:pt x="154" y="28"/>
                    <a:pt x="153" y="28"/>
                  </a:cubicBezTo>
                  <a:cubicBezTo>
                    <a:pt x="151" y="29"/>
                    <a:pt x="149" y="30"/>
                    <a:pt x="147" y="31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2" y="33"/>
                    <a:pt x="138" y="35"/>
                    <a:pt x="133" y="37"/>
                  </a:cubicBezTo>
                  <a:cubicBezTo>
                    <a:pt x="133" y="37"/>
                    <a:pt x="133" y="37"/>
                    <a:pt x="132" y="37"/>
                  </a:cubicBezTo>
                  <a:cubicBezTo>
                    <a:pt x="130" y="38"/>
                    <a:pt x="129" y="39"/>
                    <a:pt x="127" y="39"/>
                  </a:cubicBezTo>
                  <a:cubicBezTo>
                    <a:pt x="126" y="40"/>
                    <a:pt x="126" y="40"/>
                    <a:pt x="125" y="40"/>
                  </a:cubicBezTo>
                  <a:cubicBezTo>
                    <a:pt x="124" y="41"/>
                    <a:pt x="122" y="42"/>
                    <a:pt x="121" y="42"/>
                  </a:cubicBezTo>
                  <a:cubicBezTo>
                    <a:pt x="120" y="43"/>
                    <a:pt x="120" y="43"/>
                    <a:pt x="119" y="43"/>
                  </a:cubicBezTo>
                  <a:cubicBezTo>
                    <a:pt x="117" y="44"/>
                    <a:pt x="116" y="44"/>
                    <a:pt x="115" y="45"/>
                  </a:cubicBezTo>
                  <a:cubicBezTo>
                    <a:pt x="114" y="45"/>
                    <a:pt x="113" y="46"/>
                    <a:pt x="113" y="46"/>
                  </a:cubicBezTo>
                  <a:cubicBezTo>
                    <a:pt x="111" y="47"/>
                    <a:pt x="110" y="48"/>
                    <a:pt x="109" y="48"/>
                  </a:cubicBezTo>
                  <a:cubicBezTo>
                    <a:pt x="108" y="49"/>
                    <a:pt x="108" y="49"/>
                    <a:pt x="107" y="49"/>
                  </a:cubicBezTo>
                  <a:cubicBezTo>
                    <a:pt x="105" y="50"/>
                    <a:pt x="103" y="51"/>
                    <a:pt x="101" y="52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0" y="53"/>
                    <a:pt x="98" y="54"/>
                    <a:pt x="96" y="55"/>
                  </a:cubicBezTo>
                  <a:cubicBezTo>
                    <a:pt x="96" y="56"/>
                    <a:pt x="95" y="56"/>
                    <a:pt x="95" y="56"/>
                  </a:cubicBezTo>
                  <a:cubicBezTo>
                    <a:pt x="93" y="57"/>
                    <a:pt x="92" y="58"/>
                    <a:pt x="91" y="58"/>
                  </a:cubicBezTo>
                  <a:cubicBezTo>
                    <a:pt x="90" y="59"/>
                    <a:pt x="90" y="59"/>
                    <a:pt x="89" y="59"/>
                  </a:cubicBezTo>
                  <a:cubicBezTo>
                    <a:pt x="88" y="60"/>
                    <a:pt x="87" y="61"/>
                    <a:pt x="86" y="62"/>
                  </a:cubicBezTo>
                  <a:cubicBezTo>
                    <a:pt x="85" y="62"/>
                    <a:pt x="85" y="62"/>
                    <a:pt x="84" y="63"/>
                  </a:cubicBezTo>
                  <a:cubicBezTo>
                    <a:pt x="83" y="63"/>
                    <a:pt x="82" y="64"/>
                    <a:pt x="81" y="65"/>
                  </a:cubicBezTo>
                  <a:cubicBezTo>
                    <a:pt x="81" y="65"/>
                    <a:pt x="80" y="66"/>
                    <a:pt x="79" y="66"/>
                  </a:cubicBezTo>
                  <a:cubicBezTo>
                    <a:pt x="78" y="67"/>
                    <a:pt x="77" y="68"/>
                    <a:pt x="76" y="68"/>
                  </a:cubicBezTo>
                  <a:cubicBezTo>
                    <a:pt x="76" y="69"/>
                    <a:pt x="75" y="69"/>
                    <a:pt x="75" y="69"/>
                  </a:cubicBezTo>
                  <a:cubicBezTo>
                    <a:pt x="72" y="72"/>
                    <a:pt x="69" y="74"/>
                    <a:pt x="67" y="76"/>
                  </a:cubicBezTo>
                  <a:cubicBezTo>
                    <a:pt x="67" y="76"/>
                    <a:pt x="66" y="77"/>
                    <a:pt x="66" y="77"/>
                  </a:cubicBezTo>
                  <a:cubicBezTo>
                    <a:pt x="65" y="78"/>
                    <a:pt x="64" y="79"/>
                    <a:pt x="63" y="80"/>
                  </a:cubicBezTo>
                  <a:cubicBezTo>
                    <a:pt x="63" y="80"/>
                    <a:pt x="63" y="80"/>
                    <a:pt x="62" y="81"/>
                  </a:cubicBezTo>
                  <a:cubicBezTo>
                    <a:pt x="62" y="82"/>
                    <a:pt x="61" y="82"/>
                    <a:pt x="60" y="83"/>
                  </a:cubicBezTo>
                  <a:cubicBezTo>
                    <a:pt x="60" y="84"/>
                    <a:pt x="59" y="84"/>
                    <a:pt x="59" y="84"/>
                  </a:cubicBezTo>
                  <a:cubicBezTo>
                    <a:pt x="58" y="85"/>
                    <a:pt x="58" y="86"/>
                    <a:pt x="57" y="87"/>
                  </a:cubicBezTo>
                  <a:cubicBezTo>
                    <a:pt x="57" y="87"/>
                    <a:pt x="57" y="88"/>
                    <a:pt x="56" y="88"/>
                  </a:cubicBezTo>
                  <a:cubicBezTo>
                    <a:pt x="56" y="89"/>
                    <a:pt x="55" y="90"/>
                    <a:pt x="54" y="91"/>
                  </a:cubicBezTo>
                  <a:cubicBezTo>
                    <a:pt x="54" y="91"/>
                    <a:pt x="54" y="91"/>
                    <a:pt x="54" y="92"/>
                  </a:cubicBezTo>
                  <a:cubicBezTo>
                    <a:pt x="53" y="93"/>
                    <a:pt x="52" y="94"/>
                    <a:pt x="52" y="95"/>
                  </a:cubicBezTo>
                  <a:cubicBezTo>
                    <a:pt x="23" y="195"/>
                    <a:pt x="0" y="322"/>
                    <a:pt x="0" y="322"/>
                  </a:cubicBezTo>
                  <a:cubicBezTo>
                    <a:pt x="334" y="322"/>
                    <a:pt x="334" y="322"/>
                    <a:pt x="334" y="322"/>
                  </a:cubicBezTo>
                  <a:cubicBezTo>
                    <a:pt x="668" y="322"/>
                    <a:pt x="668" y="322"/>
                    <a:pt x="668" y="322"/>
                  </a:cubicBezTo>
                  <a:cubicBezTo>
                    <a:pt x="668" y="322"/>
                    <a:pt x="652" y="186"/>
                    <a:pt x="616" y="95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3601">
                <a:latin typeface="Arial Rounded MT Bold" panose="020F0704030504030204" pitchFamily="34" charset="0"/>
              </a:endParaRPr>
            </a:p>
          </p:txBody>
        </p:sp>
        <p:sp>
          <p:nvSpPr>
            <p:cNvPr id="10" name="Freeform 371"/>
            <p:cNvSpPr>
              <a:spLocks noEditPoints="1"/>
            </p:cNvSpPr>
            <p:nvPr/>
          </p:nvSpPr>
          <p:spPr bwMode="auto">
            <a:xfrm>
              <a:off x="581288" y="1384728"/>
              <a:ext cx="233100" cy="411841"/>
            </a:xfrm>
            <a:custGeom>
              <a:avLst/>
              <a:gdLst>
                <a:gd name="T0" fmla="*/ 214 w 214"/>
                <a:gd name="T1" fmla="*/ 378 h 378"/>
                <a:gd name="T2" fmla="*/ 214 w 214"/>
                <a:gd name="T3" fmla="*/ 378 h 378"/>
                <a:gd name="T4" fmla="*/ 214 w 214"/>
                <a:gd name="T5" fmla="*/ 255 h 378"/>
                <a:gd name="T6" fmla="*/ 214 w 214"/>
                <a:gd name="T7" fmla="*/ 20 h 378"/>
                <a:gd name="T8" fmla="*/ 127 w 214"/>
                <a:gd name="T9" fmla="*/ 4 h 378"/>
                <a:gd name="T10" fmla="*/ 67 w 214"/>
                <a:gd name="T11" fmla="*/ 202 h 378"/>
                <a:gd name="T12" fmla="*/ 60 w 214"/>
                <a:gd name="T13" fmla="*/ 198 h 378"/>
                <a:gd name="T14" fmla="*/ 40 w 214"/>
                <a:gd name="T15" fmla="*/ 92 h 378"/>
                <a:gd name="T16" fmla="*/ 5 w 214"/>
                <a:gd name="T17" fmla="*/ 148 h 378"/>
                <a:gd name="T18" fmla="*/ 51 w 214"/>
                <a:gd name="T19" fmla="*/ 209 h 378"/>
                <a:gd name="T20" fmla="*/ 91 w 214"/>
                <a:gd name="T21" fmla="*/ 328 h 378"/>
                <a:gd name="T22" fmla="*/ 147 w 214"/>
                <a:gd name="T23" fmla="*/ 360 h 378"/>
                <a:gd name="T24" fmla="*/ 214 w 214"/>
                <a:gd name="T25" fmla="*/ 378 h 378"/>
                <a:gd name="T26" fmla="*/ 189 w 214"/>
                <a:gd name="T27" fmla="*/ 101 h 378"/>
                <a:gd name="T28" fmla="*/ 189 w 214"/>
                <a:gd name="T29" fmla="*/ 118 h 378"/>
                <a:gd name="T30" fmla="*/ 113 w 214"/>
                <a:gd name="T31" fmla="*/ 101 h 378"/>
                <a:gd name="T32" fmla="*/ 189 w 214"/>
                <a:gd name="T33" fmla="*/ 101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4" h="378">
                  <a:moveTo>
                    <a:pt x="214" y="378"/>
                  </a:moveTo>
                  <a:cubicBezTo>
                    <a:pt x="214" y="378"/>
                    <a:pt x="214" y="378"/>
                    <a:pt x="214" y="378"/>
                  </a:cubicBezTo>
                  <a:cubicBezTo>
                    <a:pt x="214" y="255"/>
                    <a:pt x="214" y="255"/>
                    <a:pt x="214" y="25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169" y="18"/>
                    <a:pt x="170" y="0"/>
                    <a:pt x="127" y="4"/>
                  </a:cubicBezTo>
                  <a:cubicBezTo>
                    <a:pt x="76" y="9"/>
                    <a:pt x="67" y="136"/>
                    <a:pt x="67" y="202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66" y="109"/>
                    <a:pt x="44" y="94"/>
                    <a:pt x="40" y="92"/>
                  </a:cubicBezTo>
                  <a:cubicBezTo>
                    <a:pt x="3" y="75"/>
                    <a:pt x="0" y="114"/>
                    <a:pt x="5" y="148"/>
                  </a:cubicBezTo>
                  <a:cubicBezTo>
                    <a:pt x="9" y="178"/>
                    <a:pt x="28" y="202"/>
                    <a:pt x="51" y="209"/>
                  </a:cubicBezTo>
                  <a:cubicBezTo>
                    <a:pt x="59" y="261"/>
                    <a:pt x="73" y="312"/>
                    <a:pt x="91" y="328"/>
                  </a:cubicBezTo>
                  <a:cubicBezTo>
                    <a:pt x="101" y="337"/>
                    <a:pt x="124" y="350"/>
                    <a:pt x="147" y="360"/>
                  </a:cubicBezTo>
                  <a:cubicBezTo>
                    <a:pt x="171" y="370"/>
                    <a:pt x="197" y="378"/>
                    <a:pt x="214" y="378"/>
                  </a:cubicBezTo>
                  <a:close/>
                  <a:moveTo>
                    <a:pt x="189" y="101"/>
                  </a:moveTo>
                  <a:cubicBezTo>
                    <a:pt x="189" y="118"/>
                    <a:pt x="189" y="118"/>
                    <a:pt x="189" y="118"/>
                  </a:cubicBezTo>
                  <a:cubicBezTo>
                    <a:pt x="113" y="101"/>
                    <a:pt x="113" y="101"/>
                    <a:pt x="113" y="101"/>
                  </a:cubicBezTo>
                  <a:lnTo>
                    <a:pt x="189" y="101"/>
                  </a:lnTo>
                  <a:close/>
                </a:path>
              </a:pathLst>
            </a:custGeom>
            <a:solidFill>
              <a:srgbClr val="F1C9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3601">
                <a:latin typeface="Arial Rounded MT Bold" panose="020F0704030504030204" pitchFamily="34" charset="0"/>
              </a:endParaRPr>
            </a:p>
          </p:txBody>
        </p:sp>
        <p:sp>
          <p:nvSpPr>
            <p:cNvPr id="11" name="Freeform 372"/>
            <p:cNvSpPr>
              <a:spLocks noEditPoints="1"/>
            </p:cNvSpPr>
            <p:nvPr/>
          </p:nvSpPr>
          <p:spPr bwMode="auto">
            <a:xfrm>
              <a:off x="814388" y="1384728"/>
              <a:ext cx="233100" cy="411841"/>
            </a:xfrm>
            <a:custGeom>
              <a:avLst/>
              <a:gdLst>
                <a:gd name="T0" fmla="*/ 153 w 214"/>
                <a:gd name="T1" fmla="*/ 198 h 378"/>
                <a:gd name="T2" fmla="*/ 146 w 214"/>
                <a:gd name="T3" fmla="*/ 202 h 378"/>
                <a:gd name="T4" fmla="*/ 87 w 214"/>
                <a:gd name="T5" fmla="*/ 4 h 378"/>
                <a:gd name="T6" fmla="*/ 0 w 214"/>
                <a:gd name="T7" fmla="*/ 20 h 378"/>
                <a:gd name="T8" fmla="*/ 0 w 214"/>
                <a:gd name="T9" fmla="*/ 255 h 378"/>
                <a:gd name="T10" fmla="*/ 0 w 214"/>
                <a:gd name="T11" fmla="*/ 378 h 378"/>
                <a:gd name="T12" fmla="*/ 0 w 214"/>
                <a:gd name="T13" fmla="*/ 378 h 378"/>
                <a:gd name="T14" fmla="*/ 0 w 214"/>
                <a:gd name="T15" fmla="*/ 378 h 378"/>
                <a:gd name="T16" fmla="*/ 0 w 214"/>
                <a:gd name="T17" fmla="*/ 378 h 378"/>
                <a:gd name="T18" fmla="*/ 66 w 214"/>
                <a:gd name="T19" fmla="*/ 360 h 378"/>
                <a:gd name="T20" fmla="*/ 123 w 214"/>
                <a:gd name="T21" fmla="*/ 328 h 378"/>
                <a:gd name="T22" fmla="*/ 162 w 214"/>
                <a:gd name="T23" fmla="*/ 209 h 378"/>
                <a:gd name="T24" fmla="*/ 209 w 214"/>
                <a:gd name="T25" fmla="*/ 148 h 378"/>
                <a:gd name="T26" fmla="*/ 173 w 214"/>
                <a:gd name="T27" fmla="*/ 92 h 378"/>
                <a:gd name="T28" fmla="*/ 153 w 214"/>
                <a:gd name="T29" fmla="*/ 198 h 378"/>
                <a:gd name="T30" fmla="*/ 30 w 214"/>
                <a:gd name="T31" fmla="*/ 101 h 378"/>
                <a:gd name="T32" fmla="*/ 105 w 214"/>
                <a:gd name="T33" fmla="*/ 101 h 378"/>
                <a:gd name="T34" fmla="*/ 30 w 214"/>
                <a:gd name="T35" fmla="*/ 118 h 378"/>
                <a:gd name="T36" fmla="*/ 30 w 214"/>
                <a:gd name="T37" fmla="*/ 101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4" h="378">
                  <a:moveTo>
                    <a:pt x="153" y="198"/>
                  </a:moveTo>
                  <a:cubicBezTo>
                    <a:pt x="146" y="202"/>
                    <a:pt x="146" y="202"/>
                    <a:pt x="146" y="202"/>
                  </a:cubicBezTo>
                  <a:cubicBezTo>
                    <a:pt x="146" y="136"/>
                    <a:pt x="138" y="9"/>
                    <a:pt x="87" y="4"/>
                  </a:cubicBezTo>
                  <a:cubicBezTo>
                    <a:pt x="44" y="0"/>
                    <a:pt x="45" y="18"/>
                    <a:pt x="0" y="20"/>
                  </a:cubicBezTo>
                  <a:cubicBezTo>
                    <a:pt x="0" y="255"/>
                    <a:pt x="0" y="255"/>
                    <a:pt x="0" y="255"/>
                  </a:cubicBezTo>
                  <a:cubicBezTo>
                    <a:pt x="0" y="378"/>
                    <a:pt x="0" y="378"/>
                    <a:pt x="0" y="378"/>
                  </a:cubicBezTo>
                  <a:cubicBezTo>
                    <a:pt x="0" y="378"/>
                    <a:pt x="0" y="378"/>
                    <a:pt x="0" y="378"/>
                  </a:cubicBezTo>
                  <a:cubicBezTo>
                    <a:pt x="0" y="378"/>
                    <a:pt x="0" y="378"/>
                    <a:pt x="0" y="378"/>
                  </a:cubicBezTo>
                  <a:cubicBezTo>
                    <a:pt x="0" y="378"/>
                    <a:pt x="0" y="378"/>
                    <a:pt x="0" y="378"/>
                  </a:cubicBezTo>
                  <a:cubicBezTo>
                    <a:pt x="17" y="378"/>
                    <a:pt x="42" y="370"/>
                    <a:pt x="66" y="360"/>
                  </a:cubicBezTo>
                  <a:cubicBezTo>
                    <a:pt x="90" y="350"/>
                    <a:pt x="112" y="337"/>
                    <a:pt x="123" y="328"/>
                  </a:cubicBezTo>
                  <a:cubicBezTo>
                    <a:pt x="141" y="312"/>
                    <a:pt x="154" y="261"/>
                    <a:pt x="162" y="209"/>
                  </a:cubicBezTo>
                  <a:cubicBezTo>
                    <a:pt x="186" y="202"/>
                    <a:pt x="205" y="178"/>
                    <a:pt x="209" y="148"/>
                  </a:cubicBezTo>
                  <a:cubicBezTo>
                    <a:pt x="214" y="114"/>
                    <a:pt x="210" y="75"/>
                    <a:pt x="173" y="92"/>
                  </a:cubicBezTo>
                  <a:cubicBezTo>
                    <a:pt x="170" y="94"/>
                    <a:pt x="148" y="109"/>
                    <a:pt x="153" y="198"/>
                  </a:cubicBezTo>
                  <a:moveTo>
                    <a:pt x="30" y="101"/>
                  </a:moveTo>
                  <a:cubicBezTo>
                    <a:pt x="105" y="101"/>
                    <a:pt x="105" y="101"/>
                    <a:pt x="105" y="101"/>
                  </a:cubicBezTo>
                  <a:cubicBezTo>
                    <a:pt x="30" y="118"/>
                    <a:pt x="30" y="118"/>
                    <a:pt x="30" y="118"/>
                  </a:cubicBezTo>
                  <a:lnTo>
                    <a:pt x="30" y="101"/>
                  </a:lnTo>
                  <a:close/>
                </a:path>
              </a:pathLst>
            </a:custGeom>
            <a:solidFill>
              <a:srgbClr val="E4B6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3601">
                <a:latin typeface="Arial Rounded MT Bold" panose="020F0704030504030204" pitchFamily="34" charset="0"/>
              </a:endParaRPr>
            </a:p>
          </p:txBody>
        </p:sp>
        <p:sp>
          <p:nvSpPr>
            <p:cNvPr id="12" name="Freeform 373"/>
            <p:cNvSpPr>
              <a:spLocks/>
            </p:cNvSpPr>
            <p:nvPr/>
          </p:nvSpPr>
          <p:spPr bwMode="auto">
            <a:xfrm>
              <a:off x="622748" y="1249751"/>
              <a:ext cx="191640" cy="355178"/>
            </a:xfrm>
            <a:custGeom>
              <a:avLst/>
              <a:gdLst>
                <a:gd name="T0" fmla="*/ 22 w 176"/>
                <a:gd name="T1" fmla="*/ 322 h 326"/>
                <a:gd name="T2" fmla="*/ 29 w 176"/>
                <a:gd name="T3" fmla="*/ 326 h 326"/>
                <a:gd name="T4" fmla="*/ 89 w 176"/>
                <a:gd name="T5" fmla="*/ 128 h 326"/>
                <a:gd name="T6" fmla="*/ 176 w 176"/>
                <a:gd name="T7" fmla="*/ 144 h 326"/>
                <a:gd name="T8" fmla="*/ 176 w 176"/>
                <a:gd name="T9" fmla="*/ 20 h 326"/>
                <a:gd name="T10" fmla="*/ 176 w 176"/>
                <a:gd name="T11" fmla="*/ 0 h 326"/>
                <a:gd name="T12" fmla="*/ 17 w 176"/>
                <a:gd name="T13" fmla="*/ 120 h 326"/>
                <a:gd name="T14" fmla="*/ 2 w 176"/>
                <a:gd name="T15" fmla="*/ 215 h 326"/>
                <a:gd name="T16" fmla="*/ 3 w 176"/>
                <a:gd name="T17" fmla="*/ 216 h 326"/>
                <a:gd name="T18" fmla="*/ 22 w 176"/>
                <a:gd name="T19" fmla="*/ 32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326">
                  <a:moveTo>
                    <a:pt x="22" y="322"/>
                  </a:moveTo>
                  <a:cubicBezTo>
                    <a:pt x="29" y="326"/>
                    <a:pt x="29" y="326"/>
                    <a:pt x="29" y="326"/>
                  </a:cubicBezTo>
                  <a:cubicBezTo>
                    <a:pt x="29" y="260"/>
                    <a:pt x="38" y="133"/>
                    <a:pt x="89" y="128"/>
                  </a:cubicBezTo>
                  <a:cubicBezTo>
                    <a:pt x="132" y="124"/>
                    <a:pt x="131" y="142"/>
                    <a:pt x="176" y="144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28" y="0"/>
                    <a:pt x="62" y="19"/>
                    <a:pt x="17" y="120"/>
                  </a:cubicBezTo>
                  <a:cubicBezTo>
                    <a:pt x="0" y="158"/>
                    <a:pt x="2" y="215"/>
                    <a:pt x="2" y="215"/>
                  </a:cubicBezTo>
                  <a:cubicBezTo>
                    <a:pt x="2" y="215"/>
                    <a:pt x="2" y="215"/>
                    <a:pt x="3" y="216"/>
                  </a:cubicBezTo>
                  <a:cubicBezTo>
                    <a:pt x="6" y="218"/>
                    <a:pt x="28" y="233"/>
                    <a:pt x="22" y="322"/>
                  </a:cubicBezTo>
                </a:path>
              </a:pathLst>
            </a:custGeom>
            <a:solidFill>
              <a:srgbClr val="534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3601">
                <a:latin typeface="Arial Rounded MT Bold" panose="020F0704030504030204" pitchFamily="34" charset="0"/>
              </a:endParaRPr>
            </a:p>
          </p:txBody>
        </p:sp>
        <p:sp>
          <p:nvSpPr>
            <p:cNvPr id="13" name="Freeform 374"/>
            <p:cNvSpPr>
              <a:spLocks/>
            </p:cNvSpPr>
            <p:nvPr/>
          </p:nvSpPr>
          <p:spPr bwMode="auto">
            <a:xfrm>
              <a:off x="814388" y="1249751"/>
              <a:ext cx="191640" cy="355178"/>
            </a:xfrm>
            <a:custGeom>
              <a:avLst/>
              <a:gdLst>
                <a:gd name="T0" fmla="*/ 0 w 176"/>
                <a:gd name="T1" fmla="*/ 144 h 326"/>
                <a:gd name="T2" fmla="*/ 87 w 176"/>
                <a:gd name="T3" fmla="*/ 128 h 326"/>
                <a:gd name="T4" fmla="*/ 146 w 176"/>
                <a:gd name="T5" fmla="*/ 326 h 326"/>
                <a:gd name="T6" fmla="*/ 153 w 176"/>
                <a:gd name="T7" fmla="*/ 322 h 326"/>
                <a:gd name="T8" fmla="*/ 173 w 176"/>
                <a:gd name="T9" fmla="*/ 216 h 326"/>
                <a:gd name="T10" fmla="*/ 174 w 176"/>
                <a:gd name="T11" fmla="*/ 215 h 326"/>
                <a:gd name="T12" fmla="*/ 159 w 176"/>
                <a:gd name="T13" fmla="*/ 120 h 326"/>
                <a:gd name="T14" fmla="*/ 0 w 176"/>
                <a:gd name="T15" fmla="*/ 0 h 326"/>
                <a:gd name="T16" fmla="*/ 0 w 176"/>
                <a:gd name="T17" fmla="*/ 20 h 326"/>
                <a:gd name="T18" fmla="*/ 0 w 176"/>
                <a:gd name="T19" fmla="*/ 144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326">
                  <a:moveTo>
                    <a:pt x="0" y="144"/>
                  </a:moveTo>
                  <a:cubicBezTo>
                    <a:pt x="45" y="142"/>
                    <a:pt x="44" y="124"/>
                    <a:pt x="87" y="128"/>
                  </a:cubicBezTo>
                  <a:cubicBezTo>
                    <a:pt x="138" y="133"/>
                    <a:pt x="146" y="260"/>
                    <a:pt x="146" y="326"/>
                  </a:cubicBezTo>
                  <a:cubicBezTo>
                    <a:pt x="153" y="322"/>
                    <a:pt x="153" y="322"/>
                    <a:pt x="153" y="322"/>
                  </a:cubicBezTo>
                  <a:cubicBezTo>
                    <a:pt x="148" y="233"/>
                    <a:pt x="170" y="218"/>
                    <a:pt x="173" y="216"/>
                  </a:cubicBezTo>
                  <a:cubicBezTo>
                    <a:pt x="174" y="215"/>
                    <a:pt x="174" y="215"/>
                    <a:pt x="174" y="215"/>
                  </a:cubicBezTo>
                  <a:cubicBezTo>
                    <a:pt x="174" y="215"/>
                    <a:pt x="176" y="158"/>
                    <a:pt x="159" y="120"/>
                  </a:cubicBezTo>
                  <a:cubicBezTo>
                    <a:pt x="114" y="19"/>
                    <a:pt x="55" y="0"/>
                    <a:pt x="0" y="0"/>
                  </a:cubicBezTo>
                  <a:cubicBezTo>
                    <a:pt x="0" y="20"/>
                    <a:pt x="0" y="20"/>
                    <a:pt x="0" y="20"/>
                  </a:cubicBezTo>
                  <a:lnTo>
                    <a:pt x="0" y="144"/>
                  </a:lnTo>
                  <a:close/>
                </a:path>
              </a:pathLst>
            </a:custGeom>
            <a:solidFill>
              <a:srgbClr val="352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3601">
                <a:latin typeface="Arial Rounded MT Bold" panose="020F0704030504030204" pitchFamily="34" charset="0"/>
              </a:endParaRPr>
            </a:p>
          </p:txBody>
        </p:sp>
        <p:sp>
          <p:nvSpPr>
            <p:cNvPr id="14" name="Freeform 375"/>
            <p:cNvSpPr>
              <a:spLocks/>
            </p:cNvSpPr>
            <p:nvPr/>
          </p:nvSpPr>
          <p:spPr bwMode="auto">
            <a:xfrm>
              <a:off x="710737" y="1845861"/>
              <a:ext cx="103651" cy="245078"/>
            </a:xfrm>
            <a:custGeom>
              <a:avLst/>
              <a:gdLst>
                <a:gd name="T0" fmla="*/ 95 w 95"/>
                <a:gd name="T1" fmla="*/ 90 h 225"/>
                <a:gd name="T2" fmla="*/ 92 w 95"/>
                <a:gd name="T3" fmla="*/ 90 h 225"/>
                <a:gd name="T4" fmla="*/ 0 w 95"/>
                <a:gd name="T5" fmla="*/ 0 h 225"/>
                <a:gd name="T6" fmla="*/ 95 w 95"/>
                <a:gd name="T7" fmla="*/ 225 h 225"/>
                <a:gd name="T8" fmla="*/ 95 w 95"/>
                <a:gd name="T9" fmla="*/ 9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225">
                  <a:moveTo>
                    <a:pt x="95" y="90"/>
                  </a:moveTo>
                  <a:cubicBezTo>
                    <a:pt x="95" y="90"/>
                    <a:pt x="94" y="90"/>
                    <a:pt x="92" y="90"/>
                  </a:cubicBezTo>
                  <a:cubicBezTo>
                    <a:pt x="79" y="89"/>
                    <a:pt x="19" y="80"/>
                    <a:pt x="0" y="0"/>
                  </a:cubicBezTo>
                  <a:cubicBezTo>
                    <a:pt x="0" y="0"/>
                    <a:pt x="4" y="135"/>
                    <a:pt x="95" y="225"/>
                  </a:cubicBezTo>
                  <a:lnTo>
                    <a:pt x="95" y="9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3601">
                <a:latin typeface="Arial Rounded MT Bold" panose="020F0704030504030204" pitchFamily="34" charset="0"/>
              </a:endParaRPr>
            </a:p>
          </p:txBody>
        </p:sp>
        <p:sp>
          <p:nvSpPr>
            <p:cNvPr id="15" name="Freeform 376"/>
            <p:cNvSpPr>
              <a:spLocks/>
            </p:cNvSpPr>
            <p:nvPr/>
          </p:nvSpPr>
          <p:spPr bwMode="auto">
            <a:xfrm>
              <a:off x="814388" y="1845861"/>
              <a:ext cx="102269" cy="245078"/>
            </a:xfrm>
            <a:custGeom>
              <a:avLst/>
              <a:gdLst>
                <a:gd name="T0" fmla="*/ 2 w 94"/>
                <a:gd name="T1" fmla="*/ 90 h 225"/>
                <a:gd name="T2" fmla="*/ 0 w 94"/>
                <a:gd name="T3" fmla="*/ 90 h 225"/>
                <a:gd name="T4" fmla="*/ 0 w 94"/>
                <a:gd name="T5" fmla="*/ 225 h 225"/>
                <a:gd name="T6" fmla="*/ 94 w 94"/>
                <a:gd name="T7" fmla="*/ 1 h 225"/>
                <a:gd name="T8" fmla="*/ 94 w 94"/>
                <a:gd name="T9" fmla="*/ 0 h 225"/>
                <a:gd name="T10" fmla="*/ 2 w 94"/>
                <a:gd name="T11" fmla="*/ 9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" h="225">
                  <a:moveTo>
                    <a:pt x="2" y="90"/>
                  </a:moveTo>
                  <a:cubicBezTo>
                    <a:pt x="1" y="90"/>
                    <a:pt x="0" y="90"/>
                    <a:pt x="0" y="90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89" y="136"/>
                    <a:pt x="94" y="4"/>
                    <a:pt x="94" y="1"/>
                  </a:cubicBezTo>
                  <a:cubicBezTo>
                    <a:pt x="94" y="1"/>
                    <a:pt x="94" y="0"/>
                    <a:pt x="94" y="0"/>
                  </a:cubicBezTo>
                  <a:cubicBezTo>
                    <a:pt x="76" y="80"/>
                    <a:pt x="16" y="89"/>
                    <a:pt x="2" y="9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3601">
                <a:latin typeface="Arial Rounded MT Bold" panose="020F0704030504030204" pitchFamily="34" charset="0"/>
              </a:endParaRPr>
            </a:p>
          </p:txBody>
        </p:sp>
        <p:sp>
          <p:nvSpPr>
            <p:cNvPr id="16" name="Freeform 377"/>
            <p:cNvSpPr>
              <a:spLocks/>
            </p:cNvSpPr>
            <p:nvPr/>
          </p:nvSpPr>
          <p:spPr bwMode="auto">
            <a:xfrm>
              <a:off x="704287" y="1494829"/>
              <a:ext cx="82921" cy="18427"/>
            </a:xfrm>
            <a:custGeom>
              <a:avLst/>
              <a:gdLst>
                <a:gd name="T0" fmla="*/ 180 w 180"/>
                <a:gd name="T1" fmla="*/ 0 h 40"/>
                <a:gd name="T2" fmla="*/ 0 w 180"/>
                <a:gd name="T3" fmla="*/ 0 h 40"/>
                <a:gd name="T4" fmla="*/ 180 w 180"/>
                <a:gd name="T5" fmla="*/ 40 h 40"/>
                <a:gd name="T6" fmla="*/ 180 w 180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40">
                  <a:moveTo>
                    <a:pt x="180" y="0"/>
                  </a:moveTo>
                  <a:lnTo>
                    <a:pt x="0" y="0"/>
                  </a:lnTo>
                  <a:lnTo>
                    <a:pt x="180" y="4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534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3601">
                <a:latin typeface="Arial Rounded MT Bold" panose="020F0704030504030204" pitchFamily="34" charset="0"/>
              </a:endParaRPr>
            </a:p>
          </p:txBody>
        </p:sp>
        <p:sp>
          <p:nvSpPr>
            <p:cNvPr id="17" name="Freeform 378"/>
            <p:cNvSpPr>
              <a:spLocks/>
            </p:cNvSpPr>
            <p:nvPr/>
          </p:nvSpPr>
          <p:spPr bwMode="auto">
            <a:xfrm>
              <a:off x="847095" y="1494829"/>
              <a:ext cx="81539" cy="18427"/>
            </a:xfrm>
            <a:custGeom>
              <a:avLst/>
              <a:gdLst>
                <a:gd name="T0" fmla="*/ 0 w 177"/>
                <a:gd name="T1" fmla="*/ 0 h 40"/>
                <a:gd name="T2" fmla="*/ 0 w 177"/>
                <a:gd name="T3" fmla="*/ 40 h 40"/>
                <a:gd name="T4" fmla="*/ 177 w 177"/>
                <a:gd name="T5" fmla="*/ 0 h 40"/>
                <a:gd name="T6" fmla="*/ 0 w 17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7" h="40">
                  <a:moveTo>
                    <a:pt x="0" y="0"/>
                  </a:moveTo>
                  <a:lnTo>
                    <a:pt x="0" y="40"/>
                  </a:lnTo>
                  <a:lnTo>
                    <a:pt x="1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2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3601"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34" name="Rectángulo 38"/>
          <p:cNvSpPr/>
          <p:nvPr/>
        </p:nvSpPr>
        <p:spPr>
          <a:xfrm>
            <a:off x="304174" y="2325258"/>
            <a:ext cx="11095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MILLENIALS</a:t>
            </a:r>
            <a:endParaRPr lang="es-ES_tradnl" sz="1200" b="1" dirty="0">
              <a:latin typeface="Arial Rounded MT Bold" panose="020F0704030504030204" pitchFamily="34" charset="0"/>
            </a:endParaRPr>
          </a:p>
        </p:txBody>
      </p:sp>
      <p:grpSp>
        <p:nvGrpSpPr>
          <p:cNvPr id="308" name="Group 307"/>
          <p:cNvGrpSpPr/>
          <p:nvPr/>
        </p:nvGrpSpPr>
        <p:grpSpPr>
          <a:xfrm>
            <a:off x="89329" y="3231004"/>
            <a:ext cx="1244250" cy="1822242"/>
            <a:chOff x="89329" y="3231004"/>
            <a:chExt cx="1244250" cy="1822242"/>
          </a:xfrm>
        </p:grpSpPr>
        <p:grpSp>
          <p:nvGrpSpPr>
            <p:cNvPr id="193" name="Group 192"/>
            <p:cNvGrpSpPr/>
            <p:nvPr/>
          </p:nvGrpSpPr>
          <p:grpSpPr>
            <a:xfrm>
              <a:off x="232966" y="3231004"/>
              <a:ext cx="904856" cy="935916"/>
              <a:chOff x="389735" y="3112415"/>
              <a:chExt cx="933216" cy="965249"/>
            </a:xfrm>
          </p:grpSpPr>
          <p:sp>
            <p:nvSpPr>
              <p:cNvPr id="20" name="Rectangle 21"/>
              <p:cNvSpPr>
                <a:spLocks noChangeArrowheads="1"/>
              </p:cNvSpPr>
              <p:nvPr/>
            </p:nvSpPr>
            <p:spPr bwMode="auto">
              <a:xfrm>
                <a:off x="412158" y="3478654"/>
                <a:ext cx="39507" cy="1068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1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21" name="Rectangle 22"/>
              <p:cNvSpPr>
                <a:spLocks noChangeArrowheads="1"/>
              </p:cNvSpPr>
              <p:nvPr/>
            </p:nvSpPr>
            <p:spPr bwMode="auto">
              <a:xfrm>
                <a:off x="412158" y="3478654"/>
                <a:ext cx="39507" cy="10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1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547762" y="3122558"/>
                <a:ext cx="298971" cy="757571"/>
              </a:xfrm>
              <a:custGeom>
                <a:avLst/>
                <a:gdLst>
                  <a:gd name="T0" fmla="*/ 85 w 236"/>
                  <a:gd name="T1" fmla="*/ 54 h 598"/>
                  <a:gd name="T2" fmla="*/ 191 w 236"/>
                  <a:gd name="T3" fmla="*/ 103 h 598"/>
                  <a:gd name="T4" fmla="*/ 221 w 236"/>
                  <a:gd name="T5" fmla="*/ 279 h 598"/>
                  <a:gd name="T6" fmla="*/ 113 w 236"/>
                  <a:gd name="T7" fmla="*/ 597 h 598"/>
                  <a:gd name="T8" fmla="*/ 18 w 236"/>
                  <a:gd name="T9" fmla="*/ 271 h 598"/>
                  <a:gd name="T10" fmla="*/ 85 w 236"/>
                  <a:gd name="T11" fmla="*/ 54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6" h="598">
                    <a:moveTo>
                      <a:pt x="85" y="54"/>
                    </a:moveTo>
                    <a:cubicBezTo>
                      <a:pt x="94" y="25"/>
                      <a:pt x="163" y="0"/>
                      <a:pt x="191" y="103"/>
                    </a:cubicBezTo>
                    <a:cubicBezTo>
                      <a:pt x="219" y="206"/>
                      <a:pt x="205" y="243"/>
                      <a:pt x="221" y="279"/>
                    </a:cubicBezTo>
                    <a:cubicBezTo>
                      <a:pt x="236" y="316"/>
                      <a:pt x="200" y="598"/>
                      <a:pt x="113" y="597"/>
                    </a:cubicBezTo>
                    <a:cubicBezTo>
                      <a:pt x="20" y="596"/>
                      <a:pt x="0" y="326"/>
                      <a:pt x="18" y="271"/>
                    </a:cubicBezTo>
                    <a:cubicBezTo>
                      <a:pt x="37" y="217"/>
                      <a:pt x="20" y="54"/>
                      <a:pt x="85" y="54"/>
                    </a:cubicBezTo>
                  </a:path>
                </a:pathLst>
              </a:custGeom>
              <a:solidFill>
                <a:srgbClr val="6053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1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852072" y="3122558"/>
                <a:ext cx="300039" cy="757571"/>
              </a:xfrm>
              <a:custGeom>
                <a:avLst/>
                <a:gdLst>
                  <a:gd name="T0" fmla="*/ 151 w 237"/>
                  <a:gd name="T1" fmla="*/ 54 h 598"/>
                  <a:gd name="T2" fmla="*/ 45 w 237"/>
                  <a:gd name="T3" fmla="*/ 103 h 598"/>
                  <a:gd name="T4" fmla="*/ 15 w 237"/>
                  <a:gd name="T5" fmla="*/ 279 h 598"/>
                  <a:gd name="T6" fmla="*/ 123 w 237"/>
                  <a:gd name="T7" fmla="*/ 597 h 598"/>
                  <a:gd name="T8" fmla="*/ 218 w 237"/>
                  <a:gd name="T9" fmla="*/ 271 h 598"/>
                  <a:gd name="T10" fmla="*/ 151 w 237"/>
                  <a:gd name="T11" fmla="*/ 54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7" h="598">
                    <a:moveTo>
                      <a:pt x="151" y="54"/>
                    </a:moveTo>
                    <a:cubicBezTo>
                      <a:pt x="142" y="25"/>
                      <a:pt x="73" y="0"/>
                      <a:pt x="45" y="103"/>
                    </a:cubicBezTo>
                    <a:cubicBezTo>
                      <a:pt x="17" y="206"/>
                      <a:pt x="31" y="243"/>
                      <a:pt x="15" y="279"/>
                    </a:cubicBezTo>
                    <a:cubicBezTo>
                      <a:pt x="0" y="316"/>
                      <a:pt x="37" y="598"/>
                      <a:pt x="123" y="597"/>
                    </a:cubicBezTo>
                    <a:cubicBezTo>
                      <a:pt x="216" y="596"/>
                      <a:pt x="237" y="326"/>
                      <a:pt x="218" y="271"/>
                    </a:cubicBezTo>
                    <a:cubicBezTo>
                      <a:pt x="200" y="217"/>
                      <a:pt x="216" y="54"/>
                      <a:pt x="151" y="54"/>
                    </a:cubicBezTo>
                  </a:path>
                </a:pathLst>
              </a:custGeom>
              <a:solidFill>
                <a:srgbClr val="6053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1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389735" y="3727975"/>
                <a:ext cx="933216" cy="349689"/>
              </a:xfrm>
              <a:custGeom>
                <a:avLst/>
                <a:gdLst>
                  <a:gd name="T0" fmla="*/ 438 w 737"/>
                  <a:gd name="T1" fmla="*/ 0 h 276"/>
                  <a:gd name="T2" fmla="*/ 295 w 737"/>
                  <a:gd name="T3" fmla="*/ 7 h 276"/>
                  <a:gd name="T4" fmla="*/ 79 w 737"/>
                  <a:gd name="T5" fmla="*/ 99 h 276"/>
                  <a:gd name="T6" fmla="*/ 0 w 737"/>
                  <a:gd name="T7" fmla="*/ 276 h 276"/>
                  <a:gd name="T8" fmla="*/ 737 w 737"/>
                  <a:gd name="T9" fmla="*/ 276 h 276"/>
                  <a:gd name="T10" fmla="*/ 658 w 737"/>
                  <a:gd name="T11" fmla="*/ 99 h 276"/>
                  <a:gd name="T12" fmla="*/ 438 w 737"/>
                  <a:gd name="T13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7" h="276">
                    <a:moveTo>
                      <a:pt x="438" y="0"/>
                    </a:moveTo>
                    <a:cubicBezTo>
                      <a:pt x="437" y="3"/>
                      <a:pt x="296" y="5"/>
                      <a:pt x="295" y="7"/>
                    </a:cubicBezTo>
                    <a:cubicBezTo>
                      <a:pt x="250" y="70"/>
                      <a:pt x="155" y="82"/>
                      <a:pt x="79" y="99"/>
                    </a:cubicBezTo>
                    <a:cubicBezTo>
                      <a:pt x="3" y="116"/>
                      <a:pt x="0" y="212"/>
                      <a:pt x="0" y="276"/>
                    </a:cubicBezTo>
                    <a:cubicBezTo>
                      <a:pt x="737" y="276"/>
                      <a:pt x="737" y="276"/>
                      <a:pt x="737" y="276"/>
                    </a:cubicBezTo>
                    <a:cubicBezTo>
                      <a:pt x="737" y="212"/>
                      <a:pt x="736" y="116"/>
                      <a:pt x="658" y="99"/>
                    </a:cubicBezTo>
                    <a:cubicBezTo>
                      <a:pt x="581" y="81"/>
                      <a:pt x="480" y="66"/>
                      <a:pt x="438" y="0"/>
                    </a:cubicBezTo>
                  </a:path>
                </a:pathLst>
              </a:custGeom>
              <a:solidFill>
                <a:srgbClr val="C9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1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761847" y="3727975"/>
                <a:ext cx="188992" cy="349689"/>
              </a:xfrm>
              <a:custGeom>
                <a:avLst/>
                <a:gdLst>
                  <a:gd name="T0" fmla="*/ 149 w 149"/>
                  <a:gd name="T1" fmla="*/ 7 h 276"/>
                  <a:gd name="T2" fmla="*/ 149 w 149"/>
                  <a:gd name="T3" fmla="*/ 41 h 276"/>
                  <a:gd name="T4" fmla="*/ 113 w 149"/>
                  <a:gd name="T5" fmla="*/ 276 h 276"/>
                  <a:gd name="T6" fmla="*/ 36 w 149"/>
                  <a:gd name="T7" fmla="*/ 276 h 276"/>
                  <a:gd name="T8" fmla="*/ 0 w 149"/>
                  <a:gd name="T9" fmla="*/ 44 h 276"/>
                  <a:gd name="T10" fmla="*/ 0 w 149"/>
                  <a:gd name="T11" fmla="*/ 7 h 276"/>
                  <a:gd name="T12" fmla="*/ 1 w 149"/>
                  <a:gd name="T13" fmla="*/ 7 h 276"/>
                  <a:gd name="T14" fmla="*/ 144 w 149"/>
                  <a:gd name="T15" fmla="*/ 0 h 276"/>
                  <a:gd name="T16" fmla="*/ 149 w 149"/>
                  <a:gd name="T17" fmla="*/ 7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276">
                    <a:moveTo>
                      <a:pt x="149" y="7"/>
                    </a:moveTo>
                    <a:cubicBezTo>
                      <a:pt x="149" y="41"/>
                      <a:pt x="149" y="41"/>
                      <a:pt x="149" y="41"/>
                    </a:cubicBezTo>
                    <a:cubicBezTo>
                      <a:pt x="113" y="276"/>
                      <a:pt x="113" y="276"/>
                      <a:pt x="113" y="276"/>
                    </a:cubicBezTo>
                    <a:cubicBezTo>
                      <a:pt x="36" y="276"/>
                      <a:pt x="36" y="276"/>
                      <a:pt x="36" y="27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5"/>
                      <a:pt x="143" y="3"/>
                      <a:pt x="144" y="0"/>
                    </a:cubicBezTo>
                    <a:cubicBezTo>
                      <a:pt x="146" y="2"/>
                      <a:pt x="147" y="4"/>
                      <a:pt x="149" y="7"/>
                    </a:cubicBezTo>
                  </a:path>
                </a:pathLst>
              </a:custGeom>
              <a:solidFill>
                <a:srgbClr val="C9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1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763449" y="3414055"/>
                <a:ext cx="187391" cy="450592"/>
              </a:xfrm>
              <a:custGeom>
                <a:avLst/>
                <a:gdLst>
                  <a:gd name="T0" fmla="*/ 0 w 148"/>
                  <a:gd name="T1" fmla="*/ 98 h 356"/>
                  <a:gd name="T2" fmla="*/ 0 w 148"/>
                  <a:gd name="T3" fmla="*/ 219 h 356"/>
                  <a:gd name="T4" fmla="*/ 0 w 148"/>
                  <a:gd name="T5" fmla="*/ 278 h 356"/>
                  <a:gd name="T6" fmla="*/ 148 w 148"/>
                  <a:gd name="T7" fmla="*/ 278 h 356"/>
                  <a:gd name="T8" fmla="*/ 148 w 148"/>
                  <a:gd name="T9" fmla="*/ 219 h 356"/>
                  <a:gd name="T10" fmla="*/ 148 w 148"/>
                  <a:gd name="T11" fmla="*/ 98 h 356"/>
                  <a:gd name="T12" fmla="*/ 0 w 148"/>
                  <a:gd name="T13" fmla="*/ 98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8" h="356">
                    <a:moveTo>
                      <a:pt x="0" y="98"/>
                    </a:moveTo>
                    <a:cubicBezTo>
                      <a:pt x="0" y="219"/>
                      <a:pt x="0" y="219"/>
                      <a:pt x="0" y="219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37" y="354"/>
                      <a:pt x="103" y="356"/>
                      <a:pt x="148" y="278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98"/>
                      <a:pt x="148" y="98"/>
                      <a:pt x="148" y="98"/>
                    </a:cubicBezTo>
                    <a:cubicBezTo>
                      <a:pt x="148" y="0"/>
                      <a:pt x="0" y="0"/>
                      <a:pt x="0" y="98"/>
                    </a:cubicBezTo>
                  </a:path>
                </a:pathLst>
              </a:custGeom>
              <a:solidFill>
                <a:srgbClr val="F6DC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1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1030387" y="3421529"/>
                <a:ext cx="95030" cy="14041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</a:path>
                </a:pathLst>
              </a:custGeom>
              <a:solidFill>
                <a:srgbClr val="F6DC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1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587269" y="3421529"/>
                <a:ext cx="96098" cy="14041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</a:path>
                </a:pathLst>
              </a:custGeom>
              <a:solidFill>
                <a:srgbClr val="F6DC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1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763449" y="3652164"/>
                <a:ext cx="187391" cy="64599"/>
              </a:xfrm>
              <a:custGeom>
                <a:avLst/>
                <a:gdLst>
                  <a:gd name="T0" fmla="*/ 148 w 148"/>
                  <a:gd name="T1" fmla="*/ 0 h 51"/>
                  <a:gd name="T2" fmla="*/ 0 w 148"/>
                  <a:gd name="T3" fmla="*/ 0 h 51"/>
                  <a:gd name="T4" fmla="*/ 0 w 148"/>
                  <a:gd name="T5" fmla="*/ 5 h 51"/>
                  <a:gd name="T6" fmla="*/ 73 w 148"/>
                  <a:gd name="T7" fmla="*/ 51 h 51"/>
                  <a:gd name="T8" fmla="*/ 148 w 148"/>
                  <a:gd name="T9" fmla="*/ 4 h 51"/>
                  <a:gd name="T10" fmla="*/ 148 w 148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8" h="51">
                    <a:moveTo>
                      <a:pt x="14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8" y="4"/>
                      <a:pt x="148" y="4"/>
                    </a:cubicBezTo>
                    <a:cubicBezTo>
                      <a:pt x="148" y="0"/>
                      <a:pt x="148" y="0"/>
                      <a:pt x="148" y="0"/>
                    </a:cubicBezTo>
                  </a:path>
                </a:pathLst>
              </a:custGeom>
              <a:solidFill>
                <a:srgbClr val="C5B0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1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600082" y="3126296"/>
                <a:ext cx="514123" cy="57018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</a:path>
                </a:pathLst>
              </a:custGeom>
              <a:solidFill>
                <a:srgbClr val="F6DC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1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589939" y="3112415"/>
                <a:ext cx="517860" cy="390264"/>
              </a:xfrm>
              <a:custGeom>
                <a:avLst/>
                <a:gdLst>
                  <a:gd name="T0" fmla="*/ 392 w 409"/>
                  <a:gd name="T1" fmla="*/ 143 h 308"/>
                  <a:gd name="T2" fmla="*/ 238 w 409"/>
                  <a:gd name="T3" fmla="*/ 2 h 308"/>
                  <a:gd name="T4" fmla="*/ 204 w 409"/>
                  <a:gd name="T5" fmla="*/ 1 h 308"/>
                  <a:gd name="T6" fmla="*/ 171 w 409"/>
                  <a:gd name="T7" fmla="*/ 2 h 308"/>
                  <a:gd name="T8" fmla="*/ 16 w 409"/>
                  <a:gd name="T9" fmla="*/ 143 h 308"/>
                  <a:gd name="T10" fmla="*/ 28 w 409"/>
                  <a:gd name="T11" fmla="*/ 280 h 308"/>
                  <a:gd name="T12" fmla="*/ 44 w 409"/>
                  <a:gd name="T13" fmla="*/ 308 h 308"/>
                  <a:gd name="T14" fmla="*/ 39 w 409"/>
                  <a:gd name="T15" fmla="*/ 227 h 308"/>
                  <a:gd name="T16" fmla="*/ 71 w 409"/>
                  <a:gd name="T17" fmla="*/ 224 h 308"/>
                  <a:gd name="T18" fmla="*/ 168 w 409"/>
                  <a:gd name="T19" fmla="*/ 146 h 308"/>
                  <a:gd name="T20" fmla="*/ 204 w 409"/>
                  <a:gd name="T21" fmla="*/ 96 h 308"/>
                  <a:gd name="T22" fmla="*/ 240 w 409"/>
                  <a:gd name="T23" fmla="*/ 146 h 308"/>
                  <a:gd name="T24" fmla="*/ 338 w 409"/>
                  <a:gd name="T25" fmla="*/ 224 h 308"/>
                  <a:gd name="T26" fmla="*/ 370 w 409"/>
                  <a:gd name="T27" fmla="*/ 227 h 308"/>
                  <a:gd name="T28" fmla="*/ 365 w 409"/>
                  <a:gd name="T29" fmla="*/ 308 h 308"/>
                  <a:gd name="T30" fmla="*/ 381 w 409"/>
                  <a:gd name="T31" fmla="*/ 280 h 308"/>
                  <a:gd name="T32" fmla="*/ 392 w 409"/>
                  <a:gd name="T33" fmla="*/ 143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9" h="308">
                    <a:moveTo>
                      <a:pt x="392" y="143"/>
                    </a:moveTo>
                    <a:cubicBezTo>
                      <a:pt x="378" y="86"/>
                      <a:pt x="306" y="0"/>
                      <a:pt x="238" y="2"/>
                    </a:cubicBezTo>
                    <a:cubicBezTo>
                      <a:pt x="228" y="1"/>
                      <a:pt x="217" y="0"/>
                      <a:pt x="204" y="1"/>
                    </a:cubicBezTo>
                    <a:cubicBezTo>
                      <a:pt x="192" y="0"/>
                      <a:pt x="181" y="1"/>
                      <a:pt x="171" y="2"/>
                    </a:cubicBezTo>
                    <a:cubicBezTo>
                      <a:pt x="103" y="0"/>
                      <a:pt x="31" y="86"/>
                      <a:pt x="16" y="143"/>
                    </a:cubicBezTo>
                    <a:cubicBezTo>
                      <a:pt x="5" y="189"/>
                      <a:pt x="0" y="234"/>
                      <a:pt x="28" y="280"/>
                    </a:cubicBezTo>
                    <a:cubicBezTo>
                      <a:pt x="32" y="294"/>
                      <a:pt x="38" y="304"/>
                      <a:pt x="44" y="308"/>
                    </a:cubicBezTo>
                    <a:cubicBezTo>
                      <a:pt x="38" y="273"/>
                      <a:pt x="37" y="247"/>
                      <a:pt x="39" y="227"/>
                    </a:cubicBezTo>
                    <a:cubicBezTo>
                      <a:pt x="44" y="219"/>
                      <a:pt x="54" y="217"/>
                      <a:pt x="71" y="224"/>
                    </a:cubicBezTo>
                    <a:cubicBezTo>
                      <a:pt x="118" y="244"/>
                      <a:pt x="133" y="221"/>
                      <a:pt x="168" y="146"/>
                    </a:cubicBezTo>
                    <a:cubicBezTo>
                      <a:pt x="179" y="123"/>
                      <a:pt x="188" y="96"/>
                      <a:pt x="204" y="96"/>
                    </a:cubicBezTo>
                    <a:cubicBezTo>
                      <a:pt x="221" y="96"/>
                      <a:pt x="230" y="123"/>
                      <a:pt x="240" y="146"/>
                    </a:cubicBezTo>
                    <a:cubicBezTo>
                      <a:pt x="276" y="221"/>
                      <a:pt x="291" y="244"/>
                      <a:pt x="338" y="224"/>
                    </a:cubicBezTo>
                    <a:cubicBezTo>
                      <a:pt x="355" y="217"/>
                      <a:pt x="365" y="219"/>
                      <a:pt x="370" y="227"/>
                    </a:cubicBezTo>
                    <a:cubicBezTo>
                      <a:pt x="372" y="247"/>
                      <a:pt x="371" y="273"/>
                      <a:pt x="365" y="308"/>
                    </a:cubicBezTo>
                    <a:cubicBezTo>
                      <a:pt x="371" y="304"/>
                      <a:pt x="376" y="294"/>
                      <a:pt x="381" y="280"/>
                    </a:cubicBezTo>
                    <a:cubicBezTo>
                      <a:pt x="409" y="234"/>
                      <a:pt x="404" y="189"/>
                      <a:pt x="392" y="143"/>
                    </a:cubicBezTo>
                  </a:path>
                </a:pathLst>
              </a:custGeom>
              <a:solidFill>
                <a:srgbClr val="6053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1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32" name="Freeform 33"/>
              <p:cNvSpPr>
                <a:spLocks/>
              </p:cNvSpPr>
              <p:nvPr/>
            </p:nvSpPr>
            <p:spPr bwMode="auto">
              <a:xfrm>
                <a:off x="624107" y="3735449"/>
                <a:ext cx="184721" cy="342215"/>
              </a:xfrm>
              <a:custGeom>
                <a:avLst/>
                <a:gdLst>
                  <a:gd name="T0" fmla="*/ 346 w 346"/>
                  <a:gd name="T1" fmla="*/ 638 h 641"/>
                  <a:gd name="T2" fmla="*/ 197 w 346"/>
                  <a:gd name="T3" fmla="*/ 638 h 641"/>
                  <a:gd name="T4" fmla="*/ 187 w 346"/>
                  <a:gd name="T5" fmla="*/ 641 h 641"/>
                  <a:gd name="T6" fmla="*/ 35 w 346"/>
                  <a:gd name="T7" fmla="*/ 501 h 641"/>
                  <a:gd name="T8" fmla="*/ 189 w 346"/>
                  <a:gd name="T9" fmla="*/ 396 h 641"/>
                  <a:gd name="T10" fmla="*/ 0 w 346"/>
                  <a:gd name="T11" fmla="*/ 308 h 641"/>
                  <a:gd name="T12" fmla="*/ 125 w 346"/>
                  <a:gd name="T13" fmla="*/ 114 h 641"/>
                  <a:gd name="T14" fmla="*/ 175 w 346"/>
                  <a:gd name="T15" fmla="*/ 38 h 641"/>
                  <a:gd name="T16" fmla="*/ 258 w 346"/>
                  <a:gd name="T17" fmla="*/ 0 h 641"/>
                  <a:gd name="T18" fmla="*/ 258 w 346"/>
                  <a:gd name="T19" fmla="*/ 90 h 641"/>
                  <a:gd name="T20" fmla="*/ 344 w 346"/>
                  <a:gd name="T21" fmla="*/ 641 h 641"/>
                  <a:gd name="T22" fmla="*/ 346 w 346"/>
                  <a:gd name="T23" fmla="*/ 63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6" h="641">
                    <a:moveTo>
                      <a:pt x="346" y="638"/>
                    </a:moveTo>
                    <a:lnTo>
                      <a:pt x="197" y="638"/>
                    </a:lnTo>
                    <a:lnTo>
                      <a:pt x="187" y="641"/>
                    </a:lnTo>
                    <a:lnTo>
                      <a:pt x="35" y="501"/>
                    </a:lnTo>
                    <a:lnTo>
                      <a:pt x="189" y="396"/>
                    </a:lnTo>
                    <a:lnTo>
                      <a:pt x="0" y="308"/>
                    </a:lnTo>
                    <a:lnTo>
                      <a:pt x="125" y="114"/>
                    </a:lnTo>
                    <a:lnTo>
                      <a:pt x="175" y="38"/>
                    </a:lnTo>
                    <a:lnTo>
                      <a:pt x="258" y="0"/>
                    </a:lnTo>
                    <a:lnTo>
                      <a:pt x="258" y="90"/>
                    </a:lnTo>
                    <a:lnTo>
                      <a:pt x="344" y="641"/>
                    </a:lnTo>
                    <a:lnTo>
                      <a:pt x="346" y="638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1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33" name="Freeform 34"/>
              <p:cNvSpPr>
                <a:spLocks/>
              </p:cNvSpPr>
              <p:nvPr/>
            </p:nvSpPr>
            <p:spPr bwMode="auto">
              <a:xfrm>
                <a:off x="903858" y="3732780"/>
                <a:ext cx="183653" cy="344884"/>
              </a:xfrm>
              <a:custGeom>
                <a:avLst/>
                <a:gdLst>
                  <a:gd name="T0" fmla="*/ 154 w 344"/>
                  <a:gd name="T1" fmla="*/ 397 h 646"/>
                  <a:gd name="T2" fmla="*/ 311 w 344"/>
                  <a:gd name="T3" fmla="*/ 498 h 646"/>
                  <a:gd name="T4" fmla="*/ 157 w 344"/>
                  <a:gd name="T5" fmla="*/ 646 h 646"/>
                  <a:gd name="T6" fmla="*/ 147 w 344"/>
                  <a:gd name="T7" fmla="*/ 643 h 646"/>
                  <a:gd name="T8" fmla="*/ 0 w 344"/>
                  <a:gd name="T9" fmla="*/ 643 h 646"/>
                  <a:gd name="T10" fmla="*/ 2 w 344"/>
                  <a:gd name="T11" fmla="*/ 646 h 646"/>
                  <a:gd name="T12" fmla="*/ 88 w 344"/>
                  <a:gd name="T13" fmla="*/ 88 h 646"/>
                  <a:gd name="T14" fmla="*/ 88 w 344"/>
                  <a:gd name="T15" fmla="*/ 0 h 646"/>
                  <a:gd name="T16" fmla="*/ 190 w 344"/>
                  <a:gd name="T17" fmla="*/ 46 h 646"/>
                  <a:gd name="T18" fmla="*/ 235 w 344"/>
                  <a:gd name="T19" fmla="*/ 121 h 646"/>
                  <a:gd name="T20" fmla="*/ 344 w 344"/>
                  <a:gd name="T21" fmla="*/ 306 h 646"/>
                  <a:gd name="T22" fmla="*/ 154 w 344"/>
                  <a:gd name="T23" fmla="*/ 397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4" h="646">
                    <a:moveTo>
                      <a:pt x="154" y="397"/>
                    </a:moveTo>
                    <a:lnTo>
                      <a:pt x="311" y="498"/>
                    </a:lnTo>
                    <a:lnTo>
                      <a:pt x="157" y="646"/>
                    </a:lnTo>
                    <a:lnTo>
                      <a:pt x="147" y="643"/>
                    </a:lnTo>
                    <a:lnTo>
                      <a:pt x="0" y="643"/>
                    </a:lnTo>
                    <a:lnTo>
                      <a:pt x="2" y="646"/>
                    </a:lnTo>
                    <a:lnTo>
                      <a:pt x="88" y="88"/>
                    </a:lnTo>
                    <a:lnTo>
                      <a:pt x="88" y="0"/>
                    </a:lnTo>
                    <a:lnTo>
                      <a:pt x="190" y="46"/>
                    </a:lnTo>
                    <a:lnTo>
                      <a:pt x="235" y="121"/>
                    </a:lnTo>
                    <a:lnTo>
                      <a:pt x="344" y="306"/>
                    </a:lnTo>
                    <a:lnTo>
                      <a:pt x="154" y="397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1">
                  <a:latin typeface="Arial Rounded MT Bold" panose="020F0704030504030204" pitchFamily="34" charset="0"/>
                </a:endParaRPr>
              </a:p>
            </p:txBody>
          </p:sp>
        </p:grpSp>
        <p:sp>
          <p:nvSpPr>
            <p:cNvPr id="35" name="Rectángulo 38"/>
            <p:cNvSpPr/>
            <p:nvPr/>
          </p:nvSpPr>
          <p:spPr>
            <a:xfrm>
              <a:off x="89329" y="4222249"/>
              <a:ext cx="124425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O" sz="1600" b="1" dirty="0">
                  <a:solidFill>
                    <a:schemeClr val="bg1"/>
                  </a:solidFill>
                  <a:latin typeface="Arial Rounded MT Bold" panose="020F0704030504030204" pitchFamily="34" charset="0"/>
                  <a:ea typeface="Lane - Narrow" charset="0"/>
                  <a:cs typeface="Lane - Narrow" charset="0"/>
                </a:rPr>
                <a:t>GEN X</a:t>
              </a:r>
            </a:p>
            <a:p>
              <a:pPr algn="ctr"/>
              <a:r>
                <a:rPr lang="es-CO" sz="1600" b="1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BABY </a:t>
              </a:r>
            </a:p>
            <a:p>
              <a:pPr algn="ctr"/>
              <a:r>
                <a:rPr lang="es-CO" sz="1600" b="1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BOOMERS</a:t>
              </a:r>
              <a:endParaRPr lang="es-ES_tradnl" sz="1600" b="1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92" name="Group 291"/>
          <p:cNvGrpSpPr/>
          <p:nvPr/>
        </p:nvGrpSpPr>
        <p:grpSpPr>
          <a:xfrm>
            <a:off x="1184131" y="1223655"/>
            <a:ext cx="861076" cy="1515087"/>
            <a:chOff x="1184131" y="1223655"/>
            <a:chExt cx="861076" cy="1515087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1611132" y="1223655"/>
              <a:ext cx="43053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611132" y="1223655"/>
              <a:ext cx="0" cy="151508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184131" y="1941709"/>
              <a:ext cx="43053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614669" y="1664258"/>
              <a:ext cx="43053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605421" y="2166517"/>
              <a:ext cx="43053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605421" y="2738742"/>
              <a:ext cx="43053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8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311" y="3947905"/>
            <a:ext cx="452130" cy="452130"/>
          </a:xfrm>
          <a:prstGeom prst="rect">
            <a:avLst/>
          </a:prstGeom>
        </p:spPr>
      </p:pic>
      <p:pic>
        <p:nvPicPr>
          <p:cNvPr id="69" name="Picture 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11" y="4603302"/>
            <a:ext cx="329220" cy="329220"/>
          </a:xfrm>
          <a:prstGeom prst="rect">
            <a:avLst/>
          </a:prstGeom>
        </p:spPr>
      </p:pic>
      <p:grpSp>
        <p:nvGrpSpPr>
          <p:cNvPr id="297" name="Group 296"/>
          <p:cNvGrpSpPr/>
          <p:nvPr/>
        </p:nvGrpSpPr>
        <p:grpSpPr>
          <a:xfrm>
            <a:off x="2343504" y="900846"/>
            <a:ext cx="2104632" cy="385065"/>
            <a:chOff x="2343504" y="900846"/>
            <a:chExt cx="2104632" cy="385065"/>
          </a:xfrm>
        </p:grpSpPr>
        <p:pic>
          <p:nvPicPr>
            <p:cNvPr id="64" name="Picture 6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504" y="900846"/>
              <a:ext cx="385065" cy="385065"/>
            </a:xfrm>
            <a:prstGeom prst="rect">
              <a:avLst/>
            </a:prstGeom>
          </p:spPr>
        </p:pic>
        <p:sp>
          <p:nvSpPr>
            <p:cNvPr id="71" name="Rectángulo 38"/>
            <p:cNvSpPr/>
            <p:nvPr/>
          </p:nvSpPr>
          <p:spPr>
            <a:xfrm>
              <a:off x="2838400" y="924101"/>
              <a:ext cx="16097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400" b="1" dirty="0">
                  <a:solidFill>
                    <a:schemeClr val="bg1"/>
                  </a:solidFill>
                  <a:latin typeface="Arial Rounded MT Bold" panose="020F0704030504030204" pitchFamily="34" charset="0"/>
                  <a:ea typeface="Lane - Narrow" charset="0"/>
                  <a:cs typeface="Lane - Narrow" charset="0"/>
                </a:rPr>
                <a:t>ANUNCIOS SEM</a:t>
              </a:r>
              <a:endParaRPr lang="es-ES_tradnl" sz="1400" b="1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98" name="Group 297"/>
          <p:cNvGrpSpPr/>
          <p:nvPr/>
        </p:nvGrpSpPr>
        <p:grpSpPr>
          <a:xfrm>
            <a:off x="2332282" y="1346763"/>
            <a:ext cx="1884531" cy="523220"/>
            <a:chOff x="2332282" y="1346763"/>
            <a:chExt cx="1884531" cy="523220"/>
          </a:xfrm>
        </p:grpSpPr>
        <p:pic>
          <p:nvPicPr>
            <p:cNvPr id="65" name="Picture 6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282" y="1436980"/>
              <a:ext cx="396651" cy="396651"/>
            </a:xfrm>
            <a:prstGeom prst="rect">
              <a:avLst/>
            </a:prstGeom>
          </p:spPr>
        </p:pic>
        <p:sp>
          <p:nvSpPr>
            <p:cNvPr id="72" name="Rectángulo 38"/>
            <p:cNvSpPr/>
            <p:nvPr/>
          </p:nvSpPr>
          <p:spPr>
            <a:xfrm>
              <a:off x="2865161" y="1346763"/>
              <a:ext cx="135165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400" b="1" dirty="0">
                  <a:solidFill>
                    <a:schemeClr val="bg1"/>
                  </a:solidFill>
                  <a:latin typeface="Arial Rounded MT Bold" panose="020F0704030504030204" pitchFamily="34" charset="0"/>
                  <a:ea typeface="Lane - Narrow" charset="0"/>
                  <a:cs typeface="Lane - Narrow" charset="0"/>
                </a:rPr>
                <a:t>POSTS </a:t>
              </a:r>
            </a:p>
            <a:p>
              <a:r>
                <a:rPr lang="es-CO" sz="1400" b="1" dirty="0">
                  <a:solidFill>
                    <a:schemeClr val="bg1"/>
                  </a:solidFill>
                  <a:latin typeface="Arial Rounded MT Bold" panose="020F0704030504030204" pitchFamily="34" charset="0"/>
                  <a:ea typeface="Lane - Narrow" charset="0"/>
                  <a:cs typeface="Lane - Narrow" charset="0"/>
                </a:rPr>
                <a:t>ENFOCADOS</a:t>
              </a:r>
              <a:endParaRPr lang="es-ES_tradnl" sz="1400" b="1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99" name="Group 298"/>
          <p:cNvGrpSpPr/>
          <p:nvPr/>
        </p:nvGrpSpPr>
        <p:grpSpPr>
          <a:xfrm>
            <a:off x="2289214" y="1941709"/>
            <a:ext cx="1955805" cy="464804"/>
            <a:chOff x="2289214" y="1941709"/>
            <a:chExt cx="1955805" cy="464804"/>
          </a:xfrm>
        </p:grpSpPr>
        <p:pic>
          <p:nvPicPr>
            <p:cNvPr id="66" name="Picture 6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9214" y="1941709"/>
              <a:ext cx="464804" cy="464804"/>
            </a:xfrm>
            <a:prstGeom prst="rect">
              <a:avLst/>
            </a:prstGeom>
          </p:spPr>
        </p:pic>
        <p:sp>
          <p:nvSpPr>
            <p:cNvPr id="73" name="Rectángulo 38"/>
            <p:cNvSpPr/>
            <p:nvPr/>
          </p:nvSpPr>
          <p:spPr>
            <a:xfrm>
              <a:off x="2858357" y="2012628"/>
              <a:ext cx="13866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400" b="1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BUMPER ADS</a:t>
              </a:r>
              <a:endParaRPr lang="es-ES_tradnl" sz="1400" b="1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304" name="Group 303"/>
          <p:cNvGrpSpPr/>
          <p:nvPr/>
        </p:nvGrpSpPr>
        <p:grpSpPr>
          <a:xfrm>
            <a:off x="2300110" y="2360998"/>
            <a:ext cx="1954713" cy="694684"/>
            <a:chOff x="2300110" y="2360998"/>
            <a:chExt cx="1954713" cy="694684"/>
          </a:xfrm>
        </p:grpSpPr>
        <p:pic>
          <p:nvPicPr>
            <p:cNvPr id="6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110" y="2531605"/>
              <a:ext cx="436303" cy="436303"/>
            </a:xfrm>
            <a:prstGeom prst="rect">
              <a:avLst/>
            </a:prstGeom>
          </p:spPr>
        </p:pic>
        <p:sp>
          <p:nvSpPr>
            <p:cNvPr id="74" name="Rectángulo 38"/>
            <p:cNvSpPr/>
            <p:nvPr/>
          </p:nvSpPr>
          <p:spPr>
            <a:xfrm>
              <a:off x="2858357" y="2360998"/>
              <a:ext cx="1378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600" b="1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ARTÍCULOS</a:t>
              </a:r>
              <a:endParaRPr lang="es-ES_tradnl" sz="1600" b="1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75" name="Rectángulo 38"/>
            <p:cNvSpPr/>
            <p:nvPr/>
          </p:nvSpPr>
          <p:spPr>
            <a:xfrm>
              <a:off x="2840702" y="2559398"/>
              <a:ext cx="1399870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350" b="1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PLAYGROUND</a:t>
              </a:r>
              <a:endParaRPr lang="es-ES_tradnl" sz="1350" b="1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76" name="Rectángulo 38"/>
            <p:cNvSpPr/>
            <p:nvPr/>
          </p:nvSpPr>
          <p:spPr>
            <a:xfrm>
              <a:off x="2842257" y="2717128"/>
              <a:ext cx="14125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600" b="1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INFO MEDIA</a:t>
              </a:r>
              <a:endParaRPr lang="es-ES_tradnl" sz="1600" b="1" dirty="0"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99" name="Rectángulo 38"/>
          <p:cNvSpPr/>
          <p:nvPr/>
        </p:nvSpPr>
        <p:spPr>
          <a:xfrm>
            <a:off x="2812657" y="3996124"/>
            <a:ext cx="103746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T.V. SPOT</a:t>
            </a:r>
          </a:p>
          <a:p>
            <a:r>
              <a:rPr lang="es-CO" sz="11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INVITACIÓN</a:t>
            </a:r>
            <a:endParaRPr lang="es-ES_tradnl" sz="1100" b="1" dirty="0">
              <a:latin typeface="Arial Rounded MT Bold" panose="020F0704030504030204" pitchFamily="34" charset="0"/>
            </a:endParaRPr>
          </a:p>
        </p:txBody>
      </p:sp>
      <p:sp>
        <p:nvSpPr>
          <p:cNvPr id="101" name="Rectángulo 38"/>
          <p:cNvSpPr/>
          <p:nvPr/>
        </p:nvSpPr>
        <p:spPr>
          <a:xfrm>
            <a:off x="2794313" y="4627112"/>
            <a:ext cx="934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PRENSA</a:t>
            </a:r>
            <a:endParaRPr lang="es-ES_tradnl" sz="1100" b="1" dirty="0">
              <a:latin typeface="Arial Rounded MT Bold" panose="020F0704030504030204" pitchFamily="34" charset="0"/>
            </a:endParaRPr>
          </a:p>
        </p:txBody>
      </p:sp>
      <p:pic>
        <p:nvPicPr>
          <p:cNvPr id="110" name="Picture 35"/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59" y="2215074"/>
            <a:ext cx="791414" cy="791412"/>
          </a:xfrm>
          <a:prstGeom prst="rect">
            <a:avLst/>
          </a:prstGeom>
        </p:spPr>
      </p:pic>
      <p:sp>
        <p:nvSpPr>
          <p:cNvPr id="111" name="Rectángulo 38"/>
          <p:cNvSpPr/>
          <p:nvPr/>
        </p:nvSpPr>
        <p:spPr>
          <a:xfrm>
            <a:off x="6844744" y="1855234"/>
            <a:ext cx="1053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WEBSITE </a:t>
            </a:r>
          </a:p>
          <a:p>
            <a:pPr algn="ctr"/>
            <a:r>
              <a:rPr lang="es-CO" sz="1400" b="1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APP</a:t>
            </a:r>
            <a:endParaRPr lang="es-ES_tradnl" sz="1400" b="1" dirty="0">
              <a:latin typeface="Arial Rounded MT Bold" panose="020F0704030504030204" pitchFamily="34" charset="0"/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 flipH="1">
            <a:off x="6433383" y="1070338"/>
            <a:ext cx="27240" cy="3710662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6558586" y="3758683"/>
            <a:ext cx="5034" cy="168392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 flipV="1">
            <a:off x="6558586" y="3762260"/>
            <a:ext cx="456172" cy="1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Picture 1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886" y="3439655"/>
            <a:ext cx="670785" cy="670785"/>
          </a:xfrm>
          <a:prstGeom prst="rect">
            <a:avLst/>
          </a:prstGeom>
        </p:spPr>
      </p:pic>
      <p:sp>
        <p:nvSpPr>
          <p:cNvPr id="131" name="Rectángulo 38"/>
          <p:cNvSpPr/>
          <p:nvPr/>
        </p:nvSpPr>
        <p:spPr>
          <a:xfrm>
            <a:off x="6970096" y="3992169"/>
            <a:ext cx="777777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MUPI</a:t>
            </a:r>
          </a:p>
          <a:p>
            <a:pPr algn="ctr"/>
            <a:r>
              <a:rPr lang="es-CO" sz="65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INTERACTIVO</a:t>
            </a:r>
            <a:endParaRPr lang="es-ES_tradnl" sz="650" b="1" dirty="0">
              <a:latin typeface="Arial Rounded MT Bold" panose="020F0704030504030204" pitchFamily="34" charset="0"/>
            </a:endParaRPr>
          </a:p>
        </p:txBody>
      </p:sp>
      <p:cxnSp>
        <p:nvCxnSpPr>
          <p:cNvPr id="132" name="Straight Arrow Connector 131"/>
          <p:cNvCxnSpPr/>
          <p:nvPr/>
        </p:nvCxnSpPr>
        <p:spPr>
          <a:xfrm flipV="1">
            <a:off x="7848830" y="2512686"/>
            <a:ext cx="653047" cy="1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1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626" y="440427"/>
            <a:ext cx="485018" cy="485018"/>
          </a:xfrm>
          <a:prstGeom prst="rect">
            <a:avLst/>
          </a:prstGeom>
        </p:spPr>
      </p:pic>
      <p:sp>
        <p:nvSpPr>
          <p:cNvPr id="134" name="Rectángulo 38"/>
          <p:cNvSpPr/>
          <p:nvPr/>
        </p:nvSpPr>
        <p:spPr>
          <a:xfrm>
            <a:off x="7768745" y="2957704"/>
            <a:ext cx="1807482" cy="526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¡DIAGNÓSTICATE!</a:t>
            </a:r>
          </a:p>
          <a:p>
            <a:r>
              <a:rPr lang="es-CO" sz="142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REALIZA EL TEST</a:t>
            </a:r>
            <a:endParaRPr lang="es-ES_tradnl" sz="1420" b="1" dirty="0">
              <a:latin typeface="Arial Rounded MT Bold" panose="020F0704030504030204" pitchFamily="34" charset="0"/>
            </a:endParaRPr>
          </a:p>
        </p:txBody>
      </p:sp>
      <p:pic>
        <p:nvPicPr>
          <p:cNvPr id="135" name="Picture 6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631" y="2260777"/>
            <a:ext cx="581039" cy="581039"/>
          </a:xfrm>
          <a:prstGeom prst="rect">
            <a:avLst/>
          </a:prstGeom>
        </p:spPr>
      </p:pic>
      <p:grpSp>
        <p:nvGrpSpPr>
          <p:cNvPr id="305" name="Group 304"/>
          <p:cNvGrpSpPr/>
          <p:nvPr/>
        </p:nvGrpSpPr>
        <p:grpSpPr>
          <a:xfrm>
            <a:off x="4176406" y="1472045"/>
            <a:ext cx="2243060" cy="338554"/>
            <a:chOff x="4176406" y="1472045"/>
            <a:chExt cx="2243060" cy="338554"/>
          </a:xfrm>
        </p:grpSpPr>
        <p:cxnSp>
          <p:nvCxnSpPr>
            <p:cNvPr id="137" name="Straight Arrow Connector 136"/>
            <p:cNvCxnSpPr/>
            <p:nvPr/>
          </p:nvCxnSpPr>
          <p:spPr>
            <a:xfrm flipV="1">
              <a:off x="4176406" y="1655506"/>
              <a:ext cx="317340" cy="6711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Rectángulo 38"/>
            <p:cNvSpPr/>
            <p:nvPr/>
          </p:nvSpPr>
          <p:spPr>
            <a:xfrm>
              <a:off x="4493746" y="1472045"/>
              <a:ext cx="192572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600" b="1" dirty="0">
                  <a:solidFill>
                    <a:schemeClr val="bg1"/>
                  </a:solidFill>
                  <a:latin typeface="Arial Rounded MT Bold" panose="020F0704030504030204" pitchFamily="34" charset="0"/>
                  <a:ea typeface="Lane - Narrow" charset="0"/>
                  <a:cs typeface="Lane - Narrow" charset="0"/>
                </a:rPr>
                <a:t>CALL TO ACTION</a:t>
              </a:r>
            </a:p>
          </p:txBody>
        </p:sp>
      </p:grpSp>
      <p:cxnSp>
        <p:nvCxnSpPr>
          <p:cNvPr id="179" name="Straight Connector 178"/>
          <p:cNvCxnSpPr/>
          <p:nvPr/>
        </p:nvCxnSpPr>
        <p:spPr>
          <a:xfrm flipH="1">
            <a:off x="5393301" y="1346045"/>
            <a:ext cx="1067322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 flipV="1">
            <a:off x="5393300" y="1348880"/>
            <a:ext cx="0" cy="161489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flipH="1">
            <a:off x="5491086" y="2115083"/>
            <a:ext cx="969537" cy="1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/>
          <p:nvPr/>
        </p:nvCxnSpPr>
        <p:spPr>
          <a:xfrm flipV="1">
            <a:off x="8475744" y="3463787"/>
            <a:ext cx="0" cy="419799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7797625" y="3866589"/>
            <a:ext cx="678119" cy="1017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 flipH="1">
            <a:off x="9675228" y="762424"/>
            <a:ext cx="9696" cy="15135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 flipV="1">
            <a:off x="9684924" y="767125"/>
            <a:ext cx="653047" cy="1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Rectángulo 38"/>
          <p:cNvSpPr/>
          <p:nvPr/>
        </p:nvSpPr>
        <p:spPr>
          <a:xfrm>
            <a:off x="10028922" y="1026694"/>
            <a:ext cx="16031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¡AGENDA TU CITA!</a:t>
            </a:r>
            <a:endParaRPr lang="es-ES_tradnl" sz="1400" b="1" dirty="0">
              <a:latin typeface="Arial Rounded MT Bold" panose="020F0704030504030204" pitchFamily="34" charset="0"/>
            </a:endParaRPr>
          </a:p>
        </p:txBody>
      </p:sp>
      <p:sp>
        <p:nvSpPr>
          <p:cNvPr id="232" name="Rectángulo 38"/>
          <p:cNvSpPr/>
          <p:nvPr/>
        </p:nvSpPr>
        <p:spPr>
          <a:xfrm>
            <a:off x="10090663" y="1154461"/>
            <a:ext cx="15860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7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DIRECTORIO</a:t>
            </a:r>
          </a:p>
          <a:p>
            <a:r>
              <a:rPr lang="es-CO" sz="13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ESPECIALISTAS</a:t>
            </a:r>
            <a:endParaRPr lang="es-ES_tradnl" sz="1300" b="1" dirty="0">
              <a:latin typeface="Arial Rounded MT Bold" panose="020F0704030504030204" pitchFamily="34" charset="0"/>
            </a:endParaRPr>
          </a:p>
          <a:p>
            <a:r>
              <a:rPr lang="es-ES_tradnl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CERCANOS</a:t>
            </a:r>
            <a:endParaRPr lang="es-CO" sz="16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233" name="Straight Arrow Connector 232"/>
          <p:cNvCxnSpPr/>
          <p:nvPr/>
        </p:nvCxnSpPr>
        <p:spPr>
          <a:xfrm flipV="1">
            <a:off x="8899176" y="2503203"/>
            <a:ext cx="531291" cy="7446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Rectángulo 38"/>
          <p:cNvSpPr/>
          <p:nvPr/>
        </p:nvSpPr>
        <p:spPr>
          <a:xfrm>
            <a:off x="9385646" y="2322965"/>
            <a:ext cx="1342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¡DÉJANOS TUS</a:t>
            </a:r>
          </a:p>
          <a:p>
            <a:r>
              <a:rPr lang="es-CO" sz="1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DATOS!</a:t>
            </a:r>
            <a:endParaRPr lang="es-ES_tradnl" sz="1400" b="1" dirty="0">
              <a:latin typeface="Arial Rounded MT Bold" panose="020F0704030504030204" pitchFamily="34" charset="0"/>
            </a:endParaRPr>
          </a:p>
        </p:txBody>
      </p:sp>
      <p:pic>
        <p:nvPicPr>
          <p:cNvPr id="236" name="Imagen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3" y="2862555"/>
            <a:ext cx="411132" cy="411132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863" y="3644986"/>
            <a:ext cx="375061" cy="375061"/>
          </a:xfrm>
          <a:prstGeom prst="rect">
            <a:avLst/>
          </a:prstGeom>
        </p:spPr>
      </p:pic>
      <p:cxnSp>
        <p:nvCxnSpPr>
          <p:cNvPr id="240" name="Straight Connector 239"/>
          <p:cNvCxnSpPr/>
          <p:nvPr/>
        </p:nvCxnSpPr>
        <p:spPr>
          <a:xfrm flipH="1">
            <a:off x="9687492" y="2774110"/>
            <a:ext cx="9696" cy="11484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9692340" y="3052057"/>
            <a:ext cx="4305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9684924" y="3917487"/>
            <a:ext cx="4305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Rectángulo 38"/>
          <p:cNvSpPr/>
          <p:nvPr/>
        </p:nvSpPr>
        <p:spPr>
          <a:xfrm>
            <a:off x="10591879" y="2954005"/>
            <a:ext cx="518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SMS</a:t>
            </a:r>
            <a:endParaRPr lang="es-ES_tradnl" sz="1400" b="1" dirty="0">
              <a:latin typeface="Arial Rounded MT Bold" panose="020F0704030504030204" pitchFamily="34" charset="0"/>
            </a:endParaRPr>
          </a:p>
        </p:txBody>
      </p:sp>
      <p:sp>
        <p:nvSpPr>
          <p:cNvPr id="245" name="Rectángulo 38"/>
          <p:cNvSpPr/>
          <p:nvPr/>
        </p:nvSpPr>
        <p:spPr>
          <a:xfrm>
            <a:off x="10629878" y="3590667"/>
            <a:ext cx="73770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EMAIL</a:t>
            </a:r>
          </a:p>
          <a:p>
            <a:r>
              <a:rPr lang="es-CO" sz="7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MARKETING</a:t>
            </a:r>
            <a:endParaRPr lang="es-ES_tradnl" sz="800" b="1" dirty="0">
              <a:latin typeface="Arial Rounded MT Bold" panose="020F0704030504030204" pitchFamily="34" charset="0"/>
            </a:endParaRPr>
          </a:p>
        </p:txBody>
      </p:sp>
      <p:cxnSp>
        <p:nvCxnSpPr>
          <p:cNvPr id="256" name="Straight Connector 255"/>
          <p:cNvCxnSpPr/>
          <p:nvPr/>
        </p:nvCxnSpPr>
        <p:spPr>
          <a:xfrm flipH="1">
            <a:off x="10333354" y="4074914"/>
            <a:ext cx="9696" cy="11484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10344967" y="4421757"/>
            <a:ext cx="526751" cy="421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Rectángulo 38"/>
          <p:cNvSpPr/>
          <p:nvPr/>
        </p:nvSpPr>
        <p:spPr>
          <a:xfrm>
            <a:off x="10898002" y="4280578"/>
            <a:ext cx="12886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SEGUIMIENTO</a:t>
            </a:r>
            <a:endParaRPr lang="es-ES_tradnl" sz="800" b="1" dirty="0">
              <a:latin typeface="Arial Rounded MT Bold" panose="020F0704030504030204" pitchFamily="34" charset="0"/>
            </a:endParaRPr>
          </a:p>
        </p:txBody>
      </p:sp>
      <p:sp>
        <p:nvSpPr>
          <p:cNvPr id="270" name="Rectángulo 38"/>
          <p:cNvSpPr/>
          <p:nvPr/>
        </p:nvSpPr>
        <p:spPr>
          <a:xfrm>
            <a:off x="10925542" y="4951307"/>
            <a:ext cx="105509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CONSEJOS</a:t>
            </a:r>
          </a:p>
          <a:p>
            <a:r>
              <a:rPr lang="es-CO" sz="1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CUIDADO</a:t>
            </a:r>
          </a:p>
          <a:p>
            <a:endParaRPr lang="es-ES_tradnl" sz="800" b="1" dirty="0">
              <a:latin typeface="Arial Rounded MT Bold" panose="020F0704030504030204" pitchFamily="34" charset="0"/>
            </a:endParaRPr>
          </a:p>
        </p:txBody>
      </p:sp>
      <p:sp>
        <p:nvSpPr>
          <p:cNvPr id="202" name="Rectángulo 38"/>
          <p:cNvSpPr/>
          <p:nvPr/>
        </p:nvSpPr>
        <p:spPr>
          <a:xfrm>
            <a:off x="96046" y="6108792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0</a:t>
            </a:r>
            <a:endParaRPr lang="es-ES_tradnl" b="1" dirty="0">
              <a:latin typeface="Arial Rounded MT Bold" panose="020F0704030504030204" pitchFamily="34" charset="0"/>
            </a:endParaRPr>
          </a:p>
        </p:txBody>
      </p:sp>
      <p:sp>
        <p:nvSpPr>
          <p:cNvPr id="203" name="Rectángulo 38"/>
          <p:cNvSpPr/>
          <p:nvPr/>
        </p:nvSpPr>
        <p:spPr>
          <a:xfrm>
            <a:off x="1647632" y="6010309"/>
            <a:ext cx="16914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1</a:t>
            </a:r>
          </a:p>
          <a:p>
            <a:pPr algn="ctr"/>
            <a:r>
              <a:rPr lang="es-CO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AWARENESS</a:t>
            </a:r>
            <a:endParaRPr lang="es-ES_tradnl" b="1" dirty="0">
              <a:latin typeface="Arial Rounded MT Bold" panose="020F0704030504030204" pitchFamily="34" charset="0"/>
            </a:endParaRPr>
          </a:p>
        </p:txBody>
      </p:sp>
      <p:sp>
        <p:nvSpPr>
          <p:cNvPr id="204" name="Rectángulo 38"/>
          <p:cNvSpPr/>
          <p:nvPr/>
        </p:nvSpPr>
        <p:spPr>
          <a:xfrm>
            <a:off x="6825989" y="5957477"/>
            <a:ext cx="10910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2</a:t>
            </a:r>
          </a:p>
          <a:p>
            <a:pPr algn="ctr"/>
            <a:r>
              <a:rPr lang="es-CO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ACTION</a:t>
            </a:r>
            <a:endParaRPr lang="es-ES_tradnl" b="1" dirty="0">
              <a:latin typeface="Arial Rounded MT Bold" panose="020F0704030504030204" pitchFamily="34" charset="0"/>
            </a:endParaRPr>
          </a:p>
        </p:txBody>
      </p:sp>
      <p:sp>
        <p:nvSpPr>
          <p:cNvPr id="205" name="Rectángulo 38"/>
          <p:cNvSpPr/>
          <p:nvPr/>
        </p:nvSpPr>
        <p:spPr>
          <a:xfrm>
            <a:off x="9391184" y="5995789"/>
            <a:ext cx="1783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&gt; 3</a:t>
            </a:r>
          </a:p>
          <a:p>
            <a:pPr algn="ctr"/>
            <a:r>
              <a:rPr lang="es-CO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POST ACTION</a:t>
            </a:r>
            <a:endParaRPr lang="es-ES_tradnl" b="1" dirty="0">
              <a:latin typeface="Arial Rounded MT Bold" panose="020F0704030504030204" pitchFamily="34" charset="0"/>
            </a:endParaRPr>
          </a:p>
        </p:txBody>
      </p:sp>
      <p:cxnSp>
        <p:nvCxnSpPr>
          <p:cNvPr id="266" name="Straight Connector 265"/>
          <p:cNvCxnSpPr/>
          <p:nvPr/>
        </p:nvCxnSpPr>
        <p:spPr>
          <a:xfrm>
            <a:off x="10324173" y="5223318"/>
            <a:ext cx="52675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1620380" y="3259390"/>
            <a:ext cx="1970001" cy="1948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614669" y="4216977"/>
            <a:ext cx="4305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" name="Group 306"/>
          <p:cNvGrpSpPr/>
          <p:nvPr/>
        </p:nvGrpSpPr>
        <p:grpSpPr>
          <a:xfrm>
            <a:off x="1188617" y="3274115"/>
            <a:ext cx="431763" cy="2150087"/>
            <a:chOff x="1188617" y="3274115"/>
            <a:chExt cx="431763" cy="2150087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1188617" y="3992169"/>
              <a:ext cx="43053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1605421" y="3274115"/>
              <a:ext cx="14959" cy="215008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/>
          <p:cNvCxnSpPr/>
          <p:nvPr/>
        </p:nvCxnSpPr>
        <p:spPr>
          <a:xfrm>
            <a:off x="1614669" y="4789202"/>
            <a:ext cx="4305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614669" y="3691607"/>
            <a:ext cx="21526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V="1">
            <a:off x="3589837" y="2993321"/>
            <a:ext cx="0" cy="27343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3820878" y="4227403"/>
            <a:ext cx="2612505" cy="11129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6474460" y="2525253"/>
            <a:ext cx="369857" cy="3121"/>
          </a:xfrm>
          <a:prstGeom prst="straightConnector1">
            <a:avLst/>
          </a:prstGeom>
          <a:ln w="127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V="1">
            <a:off x="3803264" y="4774666"/>
            <a:ext cx="2630119" cy="21868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flipH="1">
            <a:off x="4367922" y="1070338"/>
            <a:ext cx="2092701" cy="1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 flipV="1">
            <a:off x="4276339" y="2506926"/>
            <a:ext cx="2184284" cy="8303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>
            <a:off x="1829938" y="1666979"/>
            <a:ext cx="0" cy="20293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1603040" y="5424203"/>
            <a:ext cx="4961605" cy="1039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 flipV="1">
            <a:off x="242008" y="5791716"/>
            <a:ext cx="11709901" cy="17234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232966" y="5597132"/>
            <a:ext cx="0" cy="398657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2511132" y="5592387"/>
            <a:ext cx="0" cy="398657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7377174" y="5614670"/>
            <a:ext cx="0" cy="398657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10354753" y="5569251"/>
            <a:ext cx="0" cy="398657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11964609" y="5601004"/>
            <a:ext cx="0" cy="398657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6" name="Group 305"/>
          <p:cNvGrpSpPr/>
          <p:nvPr/>
        </p:nvGrpSpPr>
        <p:grpSpPr>
          <a:xfrm>
            <a:off x="4214017" y="1852325"/>
            <a:ext cx="1351519" cy="453970"/>
            <a:chOff x="4214017" y="1852325"/>
            <a:chExt cx="1351519" cy="453970"/>
          </a:xfrm>
        </p:grpSpPr>
        <p:sp>
          <p:nvSpPr>
            <p:cNvPr id="144" name="Rectángulo 38"/>
            <p:cNvSpPr/>
            <p:nvPr/>
          </p:nvSpPr>
          <p:spPr>
            <a:xfrm>
              <a:off x="4487997" y="1852325"/>
              <a:ext cx="1077539" cy="453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400" b="1" dirty="0">
                  <a:solidFill>
                    <a:schemeClr val="bg1"/>
                  </a:solidFill>
                  <a:latin typeface="Arial Rounded MT Bold" panose="020F0704030504030204" pitchFamily="34" charset="0"/>
                  <a:ea typeface="Lane - Narrow" charset="0"/>
                  <a:cs typeface="Lane - Narrow" charset="0"/>
                </a:rPr>
                <a:t>CONTENT</a:t>
              </a:r>
            </a:p>
            <a:p>
              <a:r>
                <a:rPr lang="es-CO" sz="950" b="1" dirty="0">
                  <a:solidFill>
                    <a:schemeClr val="bg1"/>
                  </a:solidFill>
                  <a:latin typeface="Arial Rounded MT Bold" panose="020F0704030504030204" pitchFamily="34" charset="0"/>
                  <a:ea typeface="Lane - Narrow" charset="0"/>
                  <a:cs typeface="Lane - Narrow" charset="0"/>
                </a:rPr>
                <a:t>INFLUENCERS</a:t>
              </a:r>
            </a:p>
          </p:txBody>
        </p:sp>
        <p:cxnSp>
          <p:nvCxnSpPr>
            <p:cNvPr id="289" name="Straight Arrow Connector 288"/>
            <p:cNvCxnSpPr/>
            <p:nvPr/>
          </p:nvCxnSpPr>
          <p:spPr>
            <a:xfrm flipV="1">
              <a:off x="4214017" y="2118512"/>
              <a:ext cx="317340" cy="6711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9" name="Picture 4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265" y="1302702"/>
            <a:ext cx="458245" cy="458244"/>
          </a:xfrm>
          <a:prstGeom prst="rect">
            <a:avLst/>
          </a:prstGeom>
        </p:spPr>
      </p:pic>
      <p:cxnSp>
        <p:nvCxnSpPr>
          <p:cNvPr id="311" name="Straight Connector 310"/>
          <p:cNvCxnSpPr/>
          <p:nvPr/>
        </p:nvCxnSpPr>
        <p:spPr>
          <a:xfrm>
            <a:off x="8670053" y="705956"/>
            <a:ext cx="0" cy="26732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Rectángulo 38"/>
          <p:cNvSpPr/>
          <p:nvPr/>
        </p:nvSpPr>
        <p:spPr>
          <a:xfrm>
            <a:off x="8262518" y="928422"/>
            <a:ext cx="80342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WORD </a:t>
            </a:r>
          </a:p>
          <a:p>
            <a:pPr algn="ctr"/>
            <a:r>
              <a:rPr lang="es-CO" sz="800" b="1" dirty="0">
                <a:solidFill>
                  <a:schemeClr val="bg1"/>
                </a:solidFill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OF MOUTH</a:t>
            </a:r>
          </a:p>
        </p:txBody>
      </p:sp>
      <p:cxnSp>
        <p:nvCxnSpPr>
          <p:cNvPr id="314" name="Straight Connector 313"/>
          <p:cNvCxnSpPr/>
          <p:nvPr/>
        </p:nvCxnSpPr>
        <p:spPr>
          <a:xfrm flipH="1">
            <a:off x="7456424" y="705956"/>
            <a:ext cx="1221727" cy="0"/>
          </a:xfrm>
          <a:prstGeom prst="line">
            <a:avLst/>
          </a:prstGeom>
          <a:ln w="127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Arrow Connector 314"/>
          <p:cNvCxnSpPr/>
          <p:nvPr/>
        </p:nvCxnSpPr>
        <p:spPr>
          <a:xfrm>
            <a:off x="7460501" y="705957"/>
            <a:ext cx="0" cy="1089981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Arrow Connector 319"/>
          <p:cNvCxnSpPr/>
          <p:nvPr/>
        </p:nvCxnSpPr>
        <p:spPr>
          <a:xfrm flipV="1">
            <a:off x="8670053" y="1729066"/>
            <a:ext cx="0" cy="486008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42E0CDD5-C78E-1C42-9E70-D0151A81D2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6191" y="244442"/>
            <a:ext cx="2909277" cy="44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3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0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7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1" grpId="0"/>
      <p:bldP spid="111" grpId="0"/>
      <p:bldP spid="131" grpId="0"/>
      <p:bldP spid="134" grpId="0"/>
      <p:bldP spid="231" grpId="0"/>
      <p:bldP spid="232" grpId="0"/>
      <p:bldP spid="234" grpId="0"/>
      <p:bldP spid="244" grpId="0"/>
      <p:bldP spid="245" grpId="0"/>
      <p:bldP spid="262" grpId="0"/>
      <p:bldP spid="270" grpId="0"/>
      <p:bldP spid="202" grpId="0"/>
      <p:bldP spid="203" grpId="0"/>
      <p:bldP spid="204" grpId="0"/>
      <p:bldP spid="205" grpId="0"/>
      <p:bldP spid="3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284E9E9-4DDC-2141-AF12-F67CD6DC0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71" y="261745"/>
            <a:ext cx="5131379" cy="5030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0F40279-92A8-EE4A-AA3E-ECF3AC6FD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041" y="842548"/>
            <a:ext cx="5031509" cy="4025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1" y="1494972"/>
            <a:ext cx="2071502" cy="36845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169" y="1494972"/>
            <a:ext cx="3684593" cy="36845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762" y="1494971"/>
            <a:ext cx="3684593" cy="3684593"/>
          </a:xfrm>
          <a:prstGeom prst="rect">
            <a:avLst/>
          </a:prstGeom>
        </p:spPr>
      </p:pic>
      <p:sp>
        <p:nvSpPr>
          <p:cNvPr id="17" name="Subtítulo 2"/>
          <p:cNvSpPr txBox="1">
            <a:spLocks/>
          </p:cNvSpPr>
          <p:nvPr/>
        </p:nvSpPr>
        <p:spPr>
          <a:xfrm>
            <a:off x="412171" y="5380109"/>
            <a:ext cx="2071502" cy="94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000" b="1" dirty="0" smtClean="0">
                <a:latin typeface="Lane - Narrow" charset="0"/>
                <a:ea typeface="Lane - Narrow" charset="0"/>
                <a:cs typeface="Lane - Narrow" charset="0"/>
              </a:rPr>
              <a:t>ARTÍCULOS</a:t>
            </a:r>
            <a:endParaRPr lang="es-ES_tradnl" sz="1600" b="1" dirty="0">
              <a:latin typeface="Lane - Narrow" charset="0"/>
              <a:ea typeface="Lane - Narrow" charset="0"/>
              <a:cs typeface="Lane - Narrow" charset="0"/>
            </a:endParaRPr>
          </a:p>
        </p:txBody>
      </p:sp>
      <p:sp>
        <p:nvSpPr>
          <p:cNvPr id="18" name="Subtítulo 2"/>
          <p:cNvSpPr txBox="1">
            <a:spLocks/>
          </p:cNvSpPr>
          <p:nvPr/>
        </p:nvSpPr>
        <p:spPr>
          <a:xfrm>
            <a:off x="3459264" y="5383582"/>
            <a:ext cx="3701498" cy="94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000" b="1" dirty="0" smtClean="0">
                <a:latin typeface="Lane - Narrow" charset="0"/>
                <a:ea typeface="Lane - Narrow" charset="0"/>
                <a:cs typeface="Lane - Narrow" charset="0"/>
              </a:rPr>
              <a:t>POSTS CALL TO ACTION</a:t>
            </a:r>
          </a:p>
          <a:p>
            <a:r>
              <a:rPr lang="es-CO" sz="2000" b="1" dirty="0" smtClean="0">
                <a:latin typeface="Lane - Narrow" charset="0"/>
                <a:ea typeface="Lane - Narrow" charset="0"/>
                <a:cs typeface="Lane - Narrow" charset="0"/>
              </a:rPr>
              <a:t>FACEBOOK</a:t>
            </a:r>
            <a:endParaRPr lang="es-ES_tradnl" sz="1600" b="1" dirty="0">
              <a:latin typeface="Lane - Narrow" charset="0"/>
              <a:ea typeface="Lane - Narrow" charset="0"/>
              <a:cs typeface="Lane - Narrow" charset="0"/>
            </a:endParaRPr>
          </a:p>
        </p:txBody>
      </p:sp>
      <p:sp>
        <p:nvSpPr>
          <p:cNvPr id="19" name="Subtítulo 2"/>
          <p:cNvSpPr txBox="1">
            <a:spLocks/>
          </p:cNvSpPr>
          <p:nvPr/>
        </p:nvSpPr>
        <p:spPr>
          <a:xfrm>
            <a:off x="7843761" y="5380108"/>
            <a:ext cx="3684593" cy="94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000" b="1" dirty="0" smtClean="0">
                <a:latin typeface="Lane - Narrow" charset="0"/>
                <a:ea typeface="Lane - Narrow" charset="0"/>
                <a:cs typeface="Lane - Narrow" charset="0"/>
              </a:rPr>
              <a:t>BRANDED CONTENT</a:t>
            </a:r>
          </a:p>
          <a:p>
            <a:r>
              <a:rPr lang="es-CO" sz="2000" b="1" dirty="0" smtClean="0">
                <a:latin typeface="Lane - Narrow" charset="0"/>
                <a:ea typeface="Lane - Narrow" charset="0"/>
                <a:cs typeface="Lane - Narrow" charset="0"/>
              </a:rPr>
              <a:t>FACEBOOK</a:t>
            </a:r>
            <a:endParaRPr lang="es-ES_tradnl" sz="1600" b="1" dirty="0">
              <a:latin typeface="Lane - Narrow" charset="0"/>
              <a:ea typeface="Lane - Narrow" charset="0"/>
              <a:cs typeface="Lane -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66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284E9E9-4DDC-2141-AF12-F67CD6DC0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603" y="75440"/>
            <a:ext cx="5131379" cy="5030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0F40279-92A8-EE4A-AA3E-ECF3AC6FD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537" y="714052"/>
            <a:ext cx="5031509" cy="402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29"/>
          <a:stretch/>
        </p:blipFill>
        <p:spPr>
          <a:xfrm>
            <a:off x="149805" y="75440"/>
            <a:ext cx="3181386" cy="3538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14"/>
          <a:stretch/>
        </p:blipFill>
        <p:spPr>
          <a:xfrm>
            <a:off x="3395810" y="75440"/>
            <a:ext cx="3090174" cy="3538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7" t="10130" r="36618" b="30539"/>
          <a:stretch/>
        </p:blipFill>
        <p:spPr>
          <a:xfrm>
            <a:off x="421523" y="4064767"/>
            <a:ext cx="4519374" cy="2757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53" y="1554878"/>
            <a:ext cx="4546561" cy="3410858"/>
          </a:xfrm>
          <a:prstGeom prst="rect">
            <a:avLst/>
          </a:prstGeom>
        </p:spPr>
      </p:pic>
      <p:sp>
        <p:nvSpPr>
          <p:cNvPr id="12" name="Subtítulo 2"/>
          <p:cNvSpPr txBox="1">
            <a:spLocks/>
          </p:cNvSpPr>
          <p:nvPr/>
        </p:nvSpPr>
        <p:spPr>
          <a:xfrm>
            <a:off x="85186" y="3614057"/>
            <a:ext cx="6400798" cy="94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000" b="1" dirty="0" smtClean="0">
                <a:latin typeface="Lane - Narrow" charset="0"/>
                <a:ea typeface="Lane - Narrow" charset="0"/>
                <a:cs typeface="Lane - Narrow" charset="0"/>
              </a:rPr>
              <a:t>EXTERIORES</a:t>
            </a:r>
          </a:p>
        </p:txBody>
      </p:sp>
      <p:sp>
        <p:nvSpPr>
          <p:cNvPr id="16" name="Subtítulo 2"/>
          <p:cNvSpPr txBox="1">
            <a:spLocks/>
          </p:cNvSpPr>
          <p:nvPr/>
        </p:nvSpPr>
        <p:spPr>
          <a:xfrm>
            <a:off x="5062193" y="4766600"/>
            <a:ext cx="6400798" cy="94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sz="2000" b="1" dirty="0" smtClean="0">
                <a:latin typeface="Lane - Narrow" charset="0"/>
                <a:ea typeface="Lane - Narrow" charset="0"/>
                <a:cs typeface="Lane - Narrow" charset="0"/>
              </a:rPr>
              <a:t>GOOGLE</a:t>
            </a:r>
          </a:p>
          <a:p>
            <a:pPr algn="l"/>
            <a:r>
              <a:rPr lang="es-CO" sz="2000" b="1" dirty="0" smtClean="0">
                <a:latin typeface="Lane - Narrow" charset="0"/>
                <a:ea typeface="Lane - Narrow" charset="0"/>
                <a:cs typeface="Lane - Narrow" charset="0"/>
              </a:rPr>
              <a:t>SEM</a:t>
            </a:r>
            <a:endParaRPr lang="es-CO" sz="2000" b="1" dirty="0" smtClean="0">
              <a:latin typeface="Lane - Narrow" charset="0"/>
              <a:ea typeface="Lane - Narrow" charset="0"/>
              <a:cs typeface="Lane - Narrow" charset="0"/>
            </a:endParaRPr>
          </a:p>
        </p:txBody>
      </p:sp>
      <p:sp>
        <p:nvSpPr>
          <p:cNvPr id="17" name="Subtítulo 2"/>
          <p:cNvSpPr txBox="1">
            <a:spLocks/>
          </p:cNvSpPr>
          <p:nvPr/>
        </p:nvSpPr>
        <p:spPr>
          <a:xfrm>
            <a:off x="7292953" y="5034958"/>
            <a:ext cx="4546561" cy="94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000" b="1" dirty="0" smtClean="0">
                <a:latin typeface="Lane - Narrow" charset="0"/>
                <a:ea typeface="Lane - Narrow" charset="0"/>
                <a:cs typeface="Lane - Narrow" charset="0"/>
              </a:rPr>
              <a:t>T.V.</a:t>
            </a:r>
          </a:p>
          <a:p>
            <a:r>
              <a:rPr lang="es-CO" sz="2000" b="1" dirty="0" smtClean="0">
                <a:latin typeface="Lane - Narrow" charset="0"/>
                <a:ea typeface="Lane - Narrow" charset="0"/>
                <a:cs typeface="Lane - Narrow" charset="0"/>
              </a:rPr>
              <a:t>SPOT</a:t>
            </a:r>
            <a:endParaRPr lang="es-CO" sz="2000" b="1" dirty="0" smtClean="0">
              <a:latin typeface="Lane - Narrow" charset="0"/>
              <a:ea typeface="Lane - Narrow" charset="0"/>
              <a:cs typeface="Lane -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53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5027" cy="6858000"/>
          </a:xfrm>
          <a:prstGeom prst="rect">
            <a:avLst/>
          </a:prstGeom>
        </p:spPr>
      </p:pic>
      <p:sp>
        <p:nvSpPr>
          <p:cNvPr id="17" name="Subtítulo 2"/>
          <p:cNvSpPr txBox="1">
            <a:spLocks/>
          </p:cNvSpPr>
          <p:nvPr/>
        </p:nvSpPr>
        <p:spPr>
          <a:xfrm>
            <a:off x="1574798" y="373912"/>
            <a:ext cx="3685465" cy="94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sz="1200" dirty="0"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MASIFICAR Y DARLE IMPORTANCIA A LA OSTEOPOROSIS</a:t>
            </a:r>
            <a:r>
              <a:rPr lang="es-ES_tradnl" sz="1200" dirty="0"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, UNA ENFERMEDAD SILENCIOSA.</a:t>
            </a:r>
          </a:p>
          <a:p>
            <a:pPr algn="l"/>
            <a:r>
              <a:rPr lang="es-ES_tradnl" sz="2000" dirty="0"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 </a:t>
            </a:r>
            <a:endParaRPr lang="es-CO" sz="2000" dirty="0">
              <a:latin typeface="Arial Rounded MT Bold" panose="020F0704030504030204" pitchFamily="34" charset="0"/>
              <a:ea typeface="Lane - Narrow" charset="0"/>
              <a:cs typeface="Lane - Narrow" charset="0"/>
            </a:endParaRPr>
          </a:p>
        </p:txBody>
      </p:sp>
      <p:sp>
        <p:nvSpPr>
          <p:cNvPr id="19" name="Subtítulo 2"/>
          <p:cNvSpPr txBox="1">
            <a:spLocks/>
          </p:cNvSpPr>
          <p:nvPr/>
        </p:nvSpPr>
        <p:spPr>
          <a:xfrm>
            <a:off x="8225142" y="425747"/>
            <a:ext cx="4309614" cy="94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sz="1200" dirty="0"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LOS COLOMBIANOS SIEMPRE BUSCAN MÉTODOS RÁPIDOS, FÁCILES Y EFICACES.</a:t>
            </a:r>
          </a:p>
        </p:txBody>
      </p:sp>
      <p:sp>
        <p:nvSpPr>
          <p:cNvPr id="21" name="Subtítulo 2"/>
          <p:cNvSpPr txBox="1">
            <a:spLocks/>
          </p:cNvSpPr>
          <p:nvPr/>
        </p:nvSpPr>
        <p:spPr>
          <a:xfrm>
            <a:off x="2383029" y="1171334"/>
            <a:ext cx="2806522" cy="94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sz="1200" dirty="0"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R.A.P.I.D.O</a:t>
            </a:r>
          </a:p>
          <a:p>
            <a:pPr algn="l"/>
            <a:r>
              <a:rPr lang="es-CO" sz="1200" dirty="0"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EL MÉTODO EFICAZ PARA DIAGNOSTICAR LA OSTEOPOROSIS.</a:t>
            </a:r>
            <a:endParaRPr lang="es-ES_tradnl" sz="1200" dirty="0">
              <a:latin typeface="Arial Rounded MT Bold" panose="020F0704030504030204" pitchFamily="34" charset="0"/>
              <a:ea typeface="Lane - Narrow" charset="0"/>
              <a:cs typeface="Lane - Narrow" charset="0"/>
            </a:endParaRPr>
          </a:p>
          <a:p>
            <a:pPr algn="l"/>
            <a:r>
              <a:rPr lang="es-ES_tradnl" sz="2000" dirty="0"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 </a:t>
            </a:r>
            <a:endParaRPr lang="es-CO" sz="2000" dirty="0">
              <a:latin typeface="Arial Rounded MT Bold" panose="020F0704030504030204" pitchFamily="34" charset="0"/>
              <a:ea typeface="Lane - Narrow" charset="0"/>
              <a:cs typeface="Lane - Narrow" charset="0"/>
            </a:endParaRPr>
          </a:p>
        </p:txBody>
      </p:sp>
      <p:sp>
        <p:nvSpPr>
          <p:cNvPr id="23" name="Subtítulo 2"/>
          <p:cNvSpPr txBox="1">
            <a:spLocks/>
          </p:cNvSpPr>
          <p:nvPr/>
        </p:nvSpPr>
        <p:spPr>
          <a:xfrm>
            <a:off x="8920186" y="1058976"/>
            <a:ext cx="3145325" cy="94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sz="1200" dirty="0"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FOMENTAR LA IMPLEMENTACIÓN DEL MÉTODO QUE TE DARÁ UN RESULTADO SORPRENDERTE DE LA OSTEOPOROSIS. ESTO TENDRÁ UN APOYO DE MEDIOS PHYGITALES PARA PODER LLEGAR A UN MAYOR NÚMERO DE PERSONAS.</a:t>
            </a:r>
            <a:endParaRPr lang="es-CO" sz="2000" dirty="0">
              <a:latin typeface="Arial Rounded MT Bold" panose="020F0704030504030204" pitchFamily="34" charset="0"/>
              <a:ea typeface="Lane - Narrow" charset="0"/>
              <a:cs typeface="Lane - Narrow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961" y="4185693"/>
            <a:ext cx="12192000" cy="2008065"/>
          </a:xfrm>
          <a:prstGeom prst="rect">
            <a:avLst/>
          </a:prstGeom>
        </p:spPr>
      </p:pic>
      <p:sp>
        <p:nvSpPr>
          <p:cNvPr id="94" name="Subtítulo 2"/>
          <p:cNvSpPr txBox="1">
            <a:spLocks/>
          </p:cNvSpPr>
          <p:nvPr/>
        </p:nvSpPr>
        <p:spPr>
          <a:xfrm>
            <a:off x="1039092" y="5761316"/>
            <a:ext cx="3852796" cy="432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s-CO" sz="1800" dirty="0"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30%</a:t>
            </a:r>
          </a:p>
        </p:txBody>
      </p:sp>
      <p:sp>
        <p:nvSpPr>
          <p:cNvPr id="95" name="Subtítulo 2"/>
          <p:cNvSpPr txBox="1">
            <a:spLocks/>
          </p:cNvSpPr>
          <p:nvPr/>
        </p:nvSpPr>
        <p:spPr>
          <a:xfrm>
            <a:off x="4880407" y="5791795"/>
            <a:ext cx="4953607" cy="432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s-CO" sz="1800" dirty="0"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50%</a:t>
            </a:r>
          </a:p>
        </p:txBody>
      </p:sp>
      <p:sp>
        <p:nvSpPr>
          <p:cNvPr id="96" name="Subtítulo 2"/>
          <p:cNvSpPr txBox="1">
            <a:spLocks/>
          </p:cNvSpPr>
          <p:nvPr/>
        </p:nvSpPr>
        <p:spPr>
          <a:xfrm>
            <a:off x="9834014" y="5791795"/>
            <a:ext cx="2152025" cy="432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s-CO" sz="1800" dirty="0">
                <a:latin typeface="Arial Rounded MT Bold" panose="020F0704030504030204" pitchFamily="34" charset="0"/>
                <a:ea typeface="Lane - Narrow" charset="0"/>
                <a:cs typeface="Lane - Narrow" charset="0"/>
              </a:rPr>
              <a:t>20%</a:t>
            </a:r>
          </a:p>
        </p:txBody>
      </p:sp>
      <p:grpSp>
        <p:nvGrpSpPr>
          <p:cNvPr id="127" name="Group 126"/>
          <p:cNvGrpSpPr/>
          <p:nvPr/>
        </p:nvGrpSpPr>
        <p:grpSpPr>
          <a:xfrm>
            <a:off x="1262882" y="2889762"/>
            <a:ext cx="14611383" cy="1273668"/>
            <a:chOff x="1300507" y="2623387"/>
            <a:chExt cx="14611383" cy="1273668"/>
          </a:xfrm>
        </p:grpSpPr>
        <p:grpSp>
          <p:nvGrpSpPr>
            <p:cNvPr id="3" name="Group 2"/>
            <p:cNvGrpSpPr/>
            <p:nvPr/>
          </p:nvGrpSpPr>
          <p:grpSpPr>
            <a:xfrm>
              <a:off x="1300507" y="2623387"/>
              <a:ext cx="6081195" cy="1210799"/>
              <a:chOff x="2525091" y="3527992"/>
              <a:chExt cx="6081195" cy="1210799"/>
            </a:xfrm>
          </p:grpSpPr>
          <p:sp>
            <p:nvSpPr>
              <p:cNvPr id="25" name="Subtítulo 2"/>
              <p:cNvSpPr txBox="1">
                <a:spLocks/>
              </p:cNvSpPr>
              <p:nvPr/>
            </p:nvSpPr>
            <p:spPr>
              <a:xfrm>
                <a:off x="2566035" y="3527992"/>
                <a:ext cx="6040251" cy="9443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s-CO" sz="2000" b="1" dirty="0">
                    <a:solidFill>
                      <a:srgbClr val="00C9B2"/>
                    </a:solidFill>
                    <a:latin typeface="Arial Rounded MT Bold" panose="020F0704030504030204" pitchFamily="34" charset="0"/>
                    <a:ea typeface="Lane - Narrow" charset="0"/>
                    <a:cs typeface="Lane - Narrow" charset="0"/>
                  </a:rPr>
                  <a:t>AWARENESS</a:t>
                </a:r>
                <a:endParaRPr lang="es-ES_tradnl" sz="1600" b="1" dirty="0">
                  <a:solidFill>
                    <a:srgbClr val="00C9B2"/>
                  </a:solidFill>
                  <a:latin typeface="Arial Rounded MT Bold" panose="020F0704030504030204" pitchFamily="34" charset="0"/>
                  <a:ea typeface="Lane - Narrow" charset="0"/>
                  <a:cs typeface="Lane - Narrow" charset="0"/>
                </a:endParaRPr>
              </a:p>
            </p:txBody>
          </p:sp>
          <p:sp>
            <p:nvSpPr>
              <p:cNvPr id="26" name="Subtítulo 2"/>
              <p:cNvSpPr txBox="1">
                <a:spLocks/>
              </p:cNvSpPr>
              <p:nvPr/>
            </p:nvSpPr>
            <p:spPr>
              <a:xfrm>
                <a:off x="2525091" y="3794456"/>
                <a:ext cx="4689121" cy="9443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s-CO" sz="1200" dirty="0">
                    <a:latin typeface="Arial Rounded MT Bold" panose="020F0704030504030204" pitchFamily="34" charset="0"/>
                    <a:ea typeface="Lane - Narrow" charset="0"/>
                    <a:cs typeface="Lane - Narrow" charset="0"/>
                  </a:rPr>
                  <a:t>REACH.</a:t>
                </a:r>
              </a:p>
              <a:p>
                <a:pPr lvl="1"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s-CO" sz="1200" dirty="0">
                    <a:latin typeface="Arial Rounded MT Bold" panose="020F0704030504030204" pitchFamily="34" charset="0"/>
                    <a:ea typeface="Lane - Narrow" charset="0"/>
                    <a:cs typeface="Lane - Narrow" charset="0"/>
                  </a:rPr>
                  <a:t>VIEWS.</a:t>
                </a:r>
              </a:p>
              <a:p>
                <a:pPr lvl="1"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s-CO" sz="1200" dirty="0">
                    <a:latin typeface="Arial Rounded MT Bold" panose="020F0704030504030204" pitchFamily="34" charset="0"/>
                    <a:ea typeface="Lane - Narrow" charset="0"/>
                    <a:cs typeface="Lane - Narrow" charset="0"/>
                  </a:rPr>
                  <a:t>REACTIONS.</a:t>
                </a:r>
              </a:p>
              <a:p>
                <a:pPr lvl="1"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s-CO" sz="1200" dirty="0">
                    <a:latin typeface="Arial Rounded MT Bold" panose="020F0704030504030204" pitchFamily="34" charset="0"/>
                    <a:ea typeface="Lane - Narrow" charset="0"/>
                    <a:cs typeface="Lane - Narrow" charset="0"/>
                  </a:rPr>
                  <a:t>IMPRESSIONS.</a:t>
                </a:r>
                <a:endParaRPr lang="es-ES_tradnl" sz="1200" dirty="0">
                  <a:latin typeface="Arial Rounded MT Bold" panose="020F0704030504030204" pitchFamily="34" charset="0"/>
                  <a:ea typeface="Lane - Narrow" charset="0"/>
                  <a:cs typeface="Lane - Narrow" charset="0"/>
                </a:endParaRPr>
              </a:p>
              <a:p>
                <a:pPr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s-ES_tradnl" sz="2000" dirty="0">
                    <a:latin typeface="Arial Rounded MT Bold" panose="020F0704030504030204" pitchFamily="34" charset="0"/>
                    <a:ea typeface="Lane - Narrow" charset="0"/>
                    <a:cs typeface="Lane - Narrow" charset="0"/>
                  </a:rPr>
                  <a:t> </a:t>
                </a:r>
                <a:endParaRPr lang="es-CO" sz="2000" dirty="0">
                  <a:latin typeface="Arial Rounded MT Bold" panose="020F0704030504030204" pitchFamily="34" charset="0"/>
                  <a:ea typeface="Lane - Narrow" charset="0"/>
                  <a:cs typeface="Lane - Narrow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380457" y="2630597"/>
              <a:ext cx="6040251" cy="1266458"/>
              <a:chOff x="2525091" y="4689956"/>
              <a:chExt cx="6040251" cy="1266458"/>
            </a:xfrm>
          </p:grpSpPr>
          <p:sp>
            <p:nvSpPr>
              <p:cNvPr id="27" name="Subtítulo 2"/>
              <p:cNvSpPr txBox="1">
                <a:spLocks/>
              </p:cNvSpPr>
              <p:nvPr/>
            </p:nvSpPr>
            <p:spPr>
              <a:xfrm>
                <a:off x="2525091" y="4689956"/>
                <a:ext cx="6040251" cy="9443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s-CO" sz="2000" b="1" dirty="0">
                    <a:solidFill>
                      <a:srgbClr val="00DFC5"/>
                    </a:solidFill>
                    <a:latin typeface="Arial Rounded MT Bold" panose="020F0704030504030204" pitchFamily="34" charset="0"/>
                    <a:ea typeface="Lane - Narrow" charset="0"/>
                    <a:cs typeface="Lane - Narrow" charset="0"/>
                  </a:rPr>
                  <a:t>ACTION</a:t>
                </a:r>
                <a:endParaRPr lang="es-ES_tradnl" sz="1600" b="1" dirty="0">
                  <a:solidFill>
                    <a:srgbClr val="00DFC5"/>
                  </a:solidFill>
                  <a:latin typeface="Arial Rounded MT Bold" panose="020F0704030504030204" pitchFamily="34" charset="0"/>
                  <a:ea typeface="Lane - Narrow" charset="0"/>
                  <a:cs typeface="Lane - Narrow" charset="0"/>
                </a:endParaRPr>
              </a:p>
            </p:txBody>
          </p:sp>
          <p:sp>
            <p:nvSpPr>
              <p:cNvPr id="28" name="Subtítulo 2"/>
              <p:cNvSpPr txBox="1">
                <a:spLocks/>
              </p:cNvSpPr>
              <p:nvPr/>
            </p:nvSpPr>
            <p:spPr>
              <a:xfrm>
                <a:off x="2525091" y="5012079"/>
                <a:ext cx="4689121" cy="9443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s-CO" sz="1100" dirty="0">
                    <a:latin typeface="Arial Rounded MT Bold" panose="020F0704030504030204" pitchFamily="34" charset="0"/>
                    <a:ea typeface="Lane - Narrow" charset="0"/>
                    <a:cs typeface="Lane - Narrow" charset="0"/>
                  </a:rPr>
                  <a:t>CLICKS.</a:t>
                </a:r>
              </a:p>
              <a:p>
                <a:pPr lvl="1"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s-CO" sz="1100" dirty="0">
                    <a:latin typeface="Arial Rounded MT Bold" panose="020F0704030504030204" pitchFamily="34" charset="0"/>
                    <a:ea typeface="Lane - Narrow" charset="0"/>
                    <a:cs typeface="Lane - Narrow" charset="0"/>
                  </a:rPr>
                  <a:t>TESTS.</a:t>
                </a:r>
              </a:p>
              <a:p>
                <a:pPr lvl="1"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s-CO" sz="1100" dirty="0">
                    <a:latin typeface="Arial Rounded MT Bold" panose="020F0704030504030204" pitchFamily="34" charset="0"/>
                    <a:ea typeface="Lane - Narrow" charset="0"/>
                    <a:cs typeface="Lane - Narrow" charset="0"/>
                  </a:rPr>
                  <a:t>LEADS.</a:t>
                </a:r>
              </a:p>
              <a:p>
                <a:pPr lvl="1"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s-CO" sz="1100" dirty="0">
                    <a:latin typeface="Arial Rounded MT Bold" panose="020F0704030504030204" pitchFamily="34" charset="0"/>
                    <a:ea typeface="Lane - Narrow" charset="0"/>
                    <a:cs typeface="Lane - Narrow" charset="0"/>
                  </a:rPr>
                  <a:t>DOWNLOADS</a:t>
                </a:r>
                <a:r>
                  <a:rPr lang="es-CO" sz="800" dirty="0">
                    <a:latin typeface="Arial Rounded MT Bold" panose="020F0704030504030204" pitchFamily="34" charset="0"/>
                    <a:ea typeface="Lane - Narrow" charset="0"/>
                    <a:cs typeface="Lane - Narrow" charset="0"/>
                  </a:rPr>
                  <a:t>.</a:t>
                </a:r>
                <a:endParaRPr lang="es-ES_tradnl" sz="800" dirty="0">
                  <a:latin typeface="Arial Rounded MT Bold" panose="020F0704030504030204" pitchFamily="34" charset="0"/>
                  <a:ea typeface="Lane - Narrow" charset="0"/>
                  <a:cs typeface="Lane - Narrow" charset="0"/>
                </a:endParaRPr>
              </a:p>
              <a:p>
                <a:pPr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s-ES_tradnl" sz="2000" dirty="0">
                    <a:latin typeface="Arial Rounded MT Bold" panose="020F0704030504030204" pitchFamily="34" charset="0"/>
                    <a:ea typeface="Lane - Narrow" charset="0"/>
                    <a:cs typeface="Lane - Narrow" charset="0"/>
                  </a:rPr>
                  <a:t> </a:t>
                </a:r>
                <a:endParaRPr lang="es-CO" sz="2000" dirty="0">
                  <a:latin typeface="Arial Rounded MT Bold" panose="020F0704030504030204" pitchFamily="34" charset="0"/>
                  <a:ea typeface="Lane - Narrow" charset="0"/>
                  <a:cs typeface="Lane - Narrow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9871639" y="2630597"/>
              <a:ext cx="6040251" cy="1266458"/>
              <a:chOff x="2907310" y="5932289"/>
              <a:chExt cx="6040251" cy="1266458"/>
            </a:xfrm>
          </p:grpSpPr>
          <p:sp>
            <p:nvSpPr>
              <p:cNvPr id="30" name="Subtítulo 2"/>
              <p:cNvSpPr txBox="1">
                <a:spLocks/>
              </p:cNvSpPr>
              <p:nvPr/>
            </p:nvSpPr>
            <p:spPr>
              <a:xfrm>
                <a:off x="2907310" y="5932289"/>
                <a:ext cx="6040251" cy="9443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s-CO" sz="2000" b="1" dirty="0">
                    <a:solidFill>
                      <a:srgbClr val="00D3BA"/>
                    </a:solidFill>
                    <a:latin typeface="Lane - Narrow" charset="0"/>
                    <a:ea typeface="Lane - Narrow" charset="0"/>
                    <a:cs typeface="Lane - Narrow" charset="0"/>
                  </a:rPr>
                  <a:t>POST ACTION</a:t>
                </a:r>
                <a:endParaRPr lang="es-ES_tradnl" sz="1600" b="1" dirty="0">
                  <a:solidFill>
                    <a:srgbClr val="00D3BA"/>
                  </a:solidFill>
                  <a:latin typeface="Lane - Narrow" charset="0"/>
                  <a:ea typeface="Lane - Narrow" charset="0"/>
                  <a:cs typeface="Lane - Narrow" charset="0"/>
                </a:endParaRPr>
              </a:p>
            </p:txBody>
          </p:sp>
          <p:sp>
            <p:nvSpPr>
              <p:cNvPr id="31" name="Subtítulo 2"/>
              <p:cNvSpPr txBox="1">
                <a:spLocks/>
              </p:cNvSpPr>
              <p:nvPr/>
            </p:nvSpPr>
            <p:spPr>
              <a:xfrm>
                <a:off x="2919163" y="6254412"/>
                <a:ext cx="4689121" cy="9443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s-CO" sz="1100" dirty="0">
                    <a:latin typeface="Lane - Narrow" charset="0"/>
                    <a:ea typeface="Lane - Narrow" charset="0"/>
                    <a:cs typeface="Lane - Narrow" charset="0"/>
                  </a:rPr>
                  <a:t>OPEN </a:t>
                </a:r>
                <a:r>
                  <a:rPr lang="es-CO" sz="1100" dirty="0" smtClean="0">
                    <a:latin typeface="Lane - Narrow" charset="0"/>
                    <a:ea typeface="Lane - Narrow" charset="0"/>
                    <a:cs typeface="Lane - Narrow" charset="0"/>
                  </a:rPr>
                  <a:t>RATE</a:t>
                </a:r>
                <a:r>
                  <a:rPr lang="es-CO" sz="1100" dirty="0">
                    <a:latin typeface="Lane - Narrow" charset="0"/>
                    <a:ea typeface="Lane - Narrow" charset="0"/>
                    <a:cs typeface="Lane - Narrow" charset="0"/>
                  </a:rPr>
                  <a:t>.</a:t>
                </a:r>
              </a:p>
              <a:p>
                <a:pPr lvl="1"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s-CO" sz="1100" dirty="0" smtClean="0">
                    <a:latin typeface="Lane - Narrow" charset="0"/>
                    <a:ea typeface="Lane - Narrow" charset="0"/>
                    <a:cs typeface="Lane - Narrow" charset="0"/>
                  </a:rPr>
                  <a:t>SENT SMS.</a:t>
                </a:r>
                <a:endParaRPr lang="es-ES_tradnl" sz="1100" dirty="0">
                  <a:latin typeface="Lane - Narrow" charset="0"/>
                  <a:ea typeface="Lane - Narrow" charset="0"/>
                  <a:cs typeface="Lane - Narrow" charset="0"/>
                </a:endParaRPr>
              </a:p>
              <a:p>
                <a:pPr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s-ES_tradnl" sz="2000" dirty="0">
                    <a:latin typeface="Lane - Narrow" charset="0"/>
                    <a:ea typeface="Lane - Narrow" charset="0"/>
                    <a:cs typeface="Lane - Narrow" charset="0"/>
                  </a:rPr>
                  <a:t> </a:t>
                </a:r>
                <a:endParaRPr lang="es-CO" sz="2000" dirty="0">
                  <a:latin typeface="Lane - Narrow" charset="0"/>
                  <a:ea typeface="Lane - Narrow" charset="0"/>
                  <a:cs typeface="Lane - Narrow" charset="0"/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5757" y="2944651"/>
              <a:ext cx="185610" cy="185610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5757" y="3130261"/>
              <a:ext cx="185610" cy="185610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709" y="3294927"/>
              <a:ext cx="185610" cy="185610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709" y="3489530"/>
              <a:ext cx="185610" cy="185610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2934" y="3002749"/>
              <a:ext cx="185610" cy="185610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2934" y="3174811"/>
              <a:ext cx="185610" cy="185610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1502" y="3340136"/>
              <a:ext cx="185610" cy="185610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8540" y="3511612"/>
              <a:ext cx="185610" cy="185610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40" y="2981425"/>
              <a:ext cx="185610" cy="185610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0914" y="3164766"/>
              <a:ext cx="185610" cy="185610"/>
            </a:xfrm>
            <a:prstGeom prst="rect">
              <a:avLst/>
            </a:prstGeom>
          </p:spPr>
        </p:pic>
      </p:grpSp>
      <p:grpSp>
        <p:nvGrpSpPr>
          <p:cNvPr id="107" name="Group 106"/>
          <p:cNvGrpSpPr/>
          <p:nvPr/>
        </p:nvGrpSpPr>
        <p:grpSpPr>
          <a:xfrm rot="13549629">
            <a:off x="4927646" y="238829"/>
            <a:ext cx="1015460" cy="786595"/>
            <a:chOff x="12736844" y="1156790"/>
            <a:chExt cx="6635162" cy="5139728"/>
          </a:xfrm>
        </p:grpSpPr>
        <p:sp>
          <p:nvSpPr>
            <p:cNvPr id="108" name="Freeform 228"/>
            <p:cNvSpPr>
              <a:spLocks/>
            </p:cNvSpPr>
            <p:nvPr/>
          </p:nvSpPr>
          <p:spPr bwMode="auto">
            <a:xfrm rot="18918611">
              <a:off x="14368023" y="3634102"/>
              <a:ext cx="3658347" cy="447369"/>
            </a:xfrm>
            <a:custGeom>
              <a:avLst/>
              <a:gdLst>
                <a:gd name="T0" fmla="*/ 0 w 2718"/>
                <a:gd name="T1" fmla="*/ 0 h 276"/>
                <a:gd name="T2" fmla="*/ 2 w 2718"/>
                <a:gd name="T3" fmla="*/ 276 h 276"/>
                <a:gd name="T4" fmla="*/ 2718 w 2718"/>
                <a:gd name="T5" fmla="*/ 169 h 276"/>
                <a:gd name="T6" fmla="*/ 2716 w 2718"/>
                <a:gd name="T7" fmla="*/ 60 h 276"/>
                <a:gd name="T8" fmla="*/ 0 w 2718"/>
                <a:gd name="T9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8" h="276">
                  <a:moveTo>
                    <a:pt x="0" y="0"/>
                  </a:moveTo>
                  <a:lnTo>
                    <a:pt x="2" y="276"/>
                  </a:lnTo>
                  <a:lnTo>
                    <a:pt x="2718" y="169"/>
                  </a:lnTo>
                  <a:lnTo>
                    <a:pt x="2716" y="6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8700">
                  <a:schemeClr val="accent1">
                    <a:lumMod val="60000"/>
                    <a:lumOff val="40000"/>
                  </a:schemeClr>
                </a:gs>
                <a:gs pos="11000">
                  <a:schemeClr val="accent1"/>
                </a:gs>
                <a:gs pos="89000">
                  <a:schemeClr val="accent1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IN" sz="3601" dirty="0"/>
            </a:p>
          </p:txBody>
        </p:sp>
        <p:sp>
          <p:nvSpPr>
            <p:cNvPr id="109" name="Freeform 233"/>
            <p:cNvSpPr>
              <a:spLocks/>
            </p:cNvSpPr>
            <p:nvPr/>
          </p:nvSpPr>
          <p:spPr bwMode="auto">
            <a:xfrm rot="18918611">
              <a:off x="17075187" y="2097538"/>
              <a:ext cx="2296819" cy="794242"/>
            </a:xfrm>
            <a:custGeom>
              <a:avLst/>
              <a:gdLst>
                <a:gd name="T0" fmla="*/ 76 w 599"/>
                <a:gd name="T1" fmla="*/ 0 h 206"/>
                <a:gd name="T2" fmla="*/ 0 w 599"/>
                <a:gd name="T3" fmla="*/ 0 h 206"/>
                <a:gd name="T4" fmla="*/ 328 w 599"/>
                <a:gd name="T5" fmla="*/ 206 h 206"/>
                <a:gd name="T6" fmla="*/ 329 w 599"/>
                <a:gd name="T7" fmla="*/ 206 h 206"/>
                <a:gd name="T8" fmla="*/ 599 w 599"/>
                <a:gd name="T9" fmla="*/ 123 h 206"/>
                <a:gd name="T10" fmla="*/ 599 w 599"/>
                <a:gd name="T11" fmla="*/ 123 h 206"/>
                <a:gd name="T12" fmla="*/ 557 w 599"/>
                <a:gd name="T13" fmla="*/ 49 h 206"/>
                <a:gd name="T14" fmla="*/ 323 w 599"/>
                <a:gd name="T15" fmla="*/ 72 h 206"/>
                <a:gd name="T16" fmla="*/ 322 w 599"/>
                <a:gd name="T17" fmla="*/ 72 h 206"/>
                <a:gd name="T18" fmla="*/ 76 w 599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9" h="206">
                  <a:moveTo>
                    <a:pt x="7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43" y="206"/>
                    <a:pt x="328" y="206"/>
                  </a:cubicBezTo>
                  <a:cubicBezTo>
                    <a:pt x="328" y="206"/>
                    <a:pt x="329" y="206"/>
                    <a:pt x="329" y="206"/>
                  </a:cubicBezTo>
                  <a:cubicBezTo>
                    <a:pt x="433" y="205"/>
                    <a:pt x="599" y="179"/>
                    <a:pt x="599" y="123"/>
                  </a:cubicBezTo>
                  <a:cubicBezTo>
                    <a:pt x="599" y="123"/>
                    <a:pt x="599" y="123"/>
                    <a:pt x="599" y="123"/>
                  </a:cubicBezTo>
                  <a:cubicBezTo>
                    <a:pt x="598" y="104"/>
                    <a:pt x="578" y="75"/>
                    <a:pt x="557" y="49"/>
                  </a:cubicBezTo>
                  <a:cubicBezTo>
                    <a:pt x="502" y="64"/>
                    <a:pt x="397" y="71"/>
                    <a:pt x="323" y="72"/>
                  </a:cubicBezTo>
                  <a:cubicBezTo>
                    <a:pt x="323" y="72"/>
                    <a:pt x="322" y="72"/>
                    <a:pt x="322" y="72"/>
                  </a:cubicBezTo>
                  <a:cubicBezTo>
                    <a:pt x="268" y="72"/>
                    <a:pt x="154" y="31"/>
                    <a:pt x="76" y="0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  <a:gs pos="37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IN" sz="3601" dirty="0"/>
            </a:p>
          </p:txBody>
        </p:sp>
        <p:sp>
          <p:nvSpPr>
            <p:cNvPr id="110" name="Freeform 227"/>
            <p:cNvSpPr>
              <a:spLocks/>
            </p:cNvSpPr>
            <p:nvPr/>
          </p:nvSpPr>
          <p:spPr bwMode="auto">
            <a:xfrm rot="18918611">
              <a:off x="18173540" y="1156790"/>
              <a:ext cx="406846" cy="330665"/>
            </a:xfrm>
            <a:custGeom>
              <a:avLst/>
              <a:gdLst>
                <a:gd name="T0" fmla="*/ 67 w 106"/>
                <a:gd name="T1" fmla="*/ 0 h 86"/>
                <a:gd name="T2" fmla="*/ 0 w 106"/>
                <a:gd name="T3" fmla="*/ 81 h 86"/>
                <a:gd name="T4" fmla="*/ 9 w 106"/>
                <a:gd name="T5" fmla="*/ 86 h 86"/>
                <a:gd name="T6" fmla="*/ 106 w 106"/>
                <a:gd name="T7" fmla="*/ 19 h 86"/>
                <a:gd name="T8" fmla="*/ 106 w 106"/>
                <a:gd name="T9" fmla="*/ 19 h 86"/>
                <a:gd name="T10" fmla="*/ 67 w 106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86">
                  <a:moveTo>
                    <a:pt x="67" y="0"/>
                  </a:moveTo>
                  <a:cubicBezTo>
                    <a:pt x="38" y="40"/>
                    <a:pt x="0" y="81"/>
                    <a:pt x="0" y="81"/>
                  </a:cubicBezTo>
                  <a:cubicBezTo>
                    <a:pt x="0" y="81"/>
                    <a:pt x="3" y="82"/>
                    <a:pt x="9" y="86"/>
                  </a:cubicBezTo>
                  <a:cubicBezTo>
                    <a:pt x="30" y="75"/>
                    <a:pt x="106" y="35"/>
                    <a:pt x="106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1"/>
                    <a:pt x="91" y="5"/>
                    <a:pt x="67" y="0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  <a:gs pos="37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IN" sz="3601" dirty="0"/>
            </a:p>
          </p:txBody>
        </p:sp>
        <p:sp>
          <p:nvSpPr>
            <p:cNvPr id="111" name="Freeform 231"/>
            <p:cNvSpPr>
              <a:spLocks/>
            </p:cNvSpPr>
            <p:nvPr/>
          </p:nvSpPr>
          <p:spPr bwMode="auto">
            <a:xfrm rot="18918611">
              <a:off x="16362213" y="1368610"/>
              <a:ext cx="2285473" cy="859078"/>
            </a:xfrm>
            <a:custGeom>
              <a:avLst/>
              <a:gdLst>
                <a:gd name="T0" fmla="*/ 333 w 596"/>
                <a:gd name="T1" fmla="*/ 0 h 223"/>
                <a:gd name="T2" fmla="*/ 324 w 596"/>
                <a:gd name="T3" fmla="*/ 0 h 223"/>
                <a:gd name="T4" fmla="*/ 2 w 596"/>
                <a:gd name="T5" fmla="*/ 207 h 223"/>
                <a:gd name="T6" fmla="*/ 0 w 596"/>
                <a:gd name="T7" fmla="*/ 209 h 223"/>
                <a:gd name="T8" fmla="*/ 49 w 596"/>
                <a:gd name="T9" fmla="*/ 223 h 223"/>
                <a:gd name="T10" fmla="*/ 495 w 596"/>
                <a:gd name="T11" fmla="*/ 223 h 223"/>
                <a:gd name="T12" fmla="*/ 495 w 596"/>
                <a:gd name="T13" fmla="*/ 223 h 223"/>
                <a:gd name="T14" fmla="*/ 596 w 596"/>
                <a:gd name="T15" fmla="*/ 75 h 223"/>
                <a:gd name="T16" fmla="*/ 596 w 596"/>
                <a:gd name="T17" fmla="*/ 75 h 223"/>
                <a:gd name="T18" fmla="*/ 333 w 596"/>
                <a:gd name="T19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6" h="223">
                  <a:moveTo>
                    <a:pt x="333" y="0"/>
                  </a:moveTo>
                  <a:cubicBezTo>
                    <a:pt x="330" y="0"/>
                    <a:pt x="327" y="0"/>
                    <a:pt x="324" y="0"/>
                  </a:cubicBezTo>
                  <a:cubicBezTo>
                    <a:pt x="244" y="1"/>
                    <a:pt x="24" y="188"/>
                    <a:pt x="2" y="207"/>
                  </a:cubicBezTo>
                  <a:cubicBezTo>
                    <a:pt x="1" y="208"/>
                    <a:pt x="0" y="209"/>
                    <a:pt x="0" y="209"/>
                  </a:cubicBezTo>
                  <a:cubicBezTo>
                    <a:pt x="49" y="223"/>
                    <a:pt x="49" y="223"/>
                    <a:pt x="49" y="223"/>
                  </a:cubicBezTo>
                  <a:cubicBezTo>
                    <a:pt x="495" y="223"/>
                    <a:pt x="495" y="223"/>
                    <a:pt x="495" y="223"/>
                  </a:cubicBezTo>
                  <a:cubicBezTo>
                    <a:pt x="495" y="223"/>
                    <a:pt x="495" y="223"/>
                    <a:pt x="495" y="223"/>
                  </a:cubicBezTo>
                  <a:cubicBezTo>
                    <a:pt x="495" y="223"/>
                    <a:pt x="596" y="116"/>
                    <a:pt x="596" y="75"/>
                  </a:cubicBezTo>
                  <a:cubicBezTo>
                    <a:pt x="596" y="75"/>
                    <a:pt x="596" y="75"/>
                    <a:pt x="596" y="75"/>
                  </a:cubicBezTo>
                  <a:cubicBezTo>
                    <a:pt x="595" y="21"/>
                    <a:pt x="437" y="0"/>
                    <a:pt x="333" y="0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  <a:gs pos="4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IN" sz="3601" dirty="0"/>
            </a:p>
          </p:txBody>
        </p:sp>
        <p:sp>
          <p:nvSpPr>
            <p:cNvPr id="112" name="Freeform 245"/>
            <p:cNvSpPr>
              <a:spLocks/>
            </p:cNvSpPr>
            <p:nvPr/>
          </p:nvSpPr>
          <p:spPr bwMode="auto">
            <a:xfrm rot="18918611">
              <a:off x="16825688" y="2023954"/>
              <a:ext cx="2293578" cy="474925"/>
            </a:xfrm>
            <a:custGeom>
              <a:avLst/>
              <a:gdLst>
                <a:gd name="T0" fmla="*/ 495 w 598"/>
                <a:gd name="T1" fmla="*/ 0 h 123"/>
                <a:gd name="T2" fmla="*/ 495 w 598"/>
                <a:gd name="T3" fmla="*/ 0 h 123"/>
                <a:gd name="T4" fmla="*/ 411 w 598"/>
                <a:gd name="T5" fmla="*/ 0 h 123"/>
                <a:gd name="T6" fmla="*/ 49 w 598"/>
                <a:gd name="T7" fmla="*/ 0 h 123"/>
                <a:gd name="T8" fmla="*/ 48 w 598"/>
                <a:gd name="T9" fmla="*/ 0 h 123"/>
                <a:gd name="T10" fmla="*/ 0 w 598"/>
                <a:gd name="T11" fmla="*/ 17 h 123"/>
                <a:gd name="T12" fmla="*/ 327 w 598"/>
                <a:gd name="T13" fmla="*/ 123 h 123"/>
                <a:gd name="T14" fmla="*/ 328 w 598"/>
                <a:gd name="T15" fmla="*/ 123 h 123"/>
                <a:gd name="T16" fmla="*/ 598 w 598"/>
                <a:gd name="T17" fmla="*/ 78 h 123"/>
                <a:gd name="T18" fmla="*/ 598 w 598"/>
                <a:gd name="T19" fmla="*/ 78 h 123"/>
                <a:gd name="T20" fmla="*/ 495 w 598"/>
                <a:gd name="T21" fmla="*/ 0 h 123"/>
                <a:gd name="T22" fmla="*/ 495 w 598"/>
                <a:gd name="T2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8" h="123">
                  <a:moveTo>
                    <a:pt x="495" y="0"/>
                  </a:moveTo>
                  <a:cubicBezTo>
                    <a:pt x="495" y="0"/>
                    <a:pt x="495" y="0"/>
                    <a:pt x="495" y="0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41" y="123"/>
                    <a:pt x="327" y="123"/>
                  </a:cubicBezTo>
                  <a:cubicBezTo>
                    <a:pt x="327" y="123"/>
                    <a:pt x="328" y="123"/>
                    <a:pt x="328" y="123"/>
                  </a:cubicBezTo>
                  <a:cubicBezTo>
                    <a:pt x="432" y="122"/>
                    <a:pt x="598" y="107"/>
                    <a:pt x="598" y="78"/>
                  </a:cubicBezTo>
                  <a:cubicBezTo>
                    <a:pt x="598" y="78"/>
                    <a:pt x="598" y="78"/>
                    <a:pt x="598" y="78"/>
                  </a:cubicBezTo>
                  <a:cubicBezTo>
                    <a:pt x="598" y="57"/>
                    <a:pt x="495" y="0"/>
                    <a:pt x="495" y="0"/>
                  </a:cubicBezTo>
                  <a:cubicBezTo>
                    <a:pt x="495" y="0"/>
                    <a:pt x="495" y="0"/>
                    <a:pt x="495" y="0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  <a:gs pos="37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IN" sz="3601" dirty="0"/>
            </a:p>
          </p:txBody>
        </p:sp>
        <p:grpSp>
          <p:nvGrpSpPr>
            <p:cNvPr id="113" name="Group 112"/>
            <p:cNvGrpSpPr/>
            <p:nvPr/>
          </p:nvGrpSpPr>
          <p:grpSpPr>
            <a:xfrm rot="18918611">
              <a:off x="12736844" y="5798901"/>
              <a:ext cx="2541577" cy="497617"/>
              <a:chOff x="3721423" y="3640280"/>
              <a:chExt cx="1806219" cy="353641"/>
            </a:xfrm>
          </p:grpSpPr>
          <p:sp>
            <p:nvSpPr>
              <p:cNvPr id="114" name="Freeform 246"/>
              <p:cNvSpPr>
                <a:spLocks/>
              </p:cNvSpPr>
              <p:nvPr/>
            </p:nvSpPr>
            <p:spPr bwMode="auto">
              <a:xfrm>
                <a:off x="4598039" y="3640280"/>
                <a:ext cx="929603" cy="353641"/>
              </a:xfrm>
              <a:custGeom>
                <a:avLst/>
                <a:gdLst>
                  <a:gd name="T0" fmla="*/ 0 w 807"/>
                  <a:gd name="T1" fmla="*/ 0 h 307"/>
                  <a:gd name="T2" fmla="*/ 3 w 807"/>
                  <a:gd name="T3" fmla="*/ 307 h 307"/>
                  <a:gd name="T4" fmla="*/ 807 w 807"/>
                  <a:gd name="T5" fmla="*/ 281 h 307"/>
                  <a:gd name="T6" fmla="*/ 805 w 807"/>
                  <a:gd name="T7" fmla="*/ 5 h 307"/>
                  <a:gd name="T8" fmla="*/ 0 w 807"/>
                  <a:gd name="T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7" h="307">
                    <a:moveTo>
                      <a:pt x="0" y="0"/>
                    </a:moveTo>
                    <a:lnTo>
                      <a:pt x="3" y="307"/>
                    </a:lnTo>
                    <a:lnTo>
                      <a:pt x="807" y="281"/>
                    </a:lnTo>
                    <a:lnTo>
                      <a:pt x="805" y="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21000">
                    <a:schemeClr val="tx1">
                      <a:lumMod val="50000"/>
                      <a:lumOff val="50000"/>
                    </a:schemeClr>
                  </a:gs>
                  <a:gs pos="7800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76000"/>
                      <a:lumOff val="2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3601" dirty="0"/>
              </a:p>
            </p:txBody>
          </p:sp>
          <p:sp>
            <p:nvSpPr>
              <p:cNvPr id="115" name="Freeform 247"/>
              <p:cNvSpPr>
                <a:spLocks/>
              </p:cNvSpPr>
              <p:nvPr/>
            </p:nvSpPr>
            <p:spPr bwMode="auto">
              <a:xfrm>
                <a:off x="4462111" y="3640280"/>
                <a:ext cx="139383" cy="353641"/>
              </a:xfrm>
              <a:custGeom>
                <a:avLst/>
                <a:gdLst>
                  <a:gd name="T0" fmla="*/ 9 w 51"/>
                  <a:gd name="T1" fmla="*/ 115 h 129"/>
                  <a:gd name="T2" fmla="*/ 1 w 51"/>
                  <a:gd name="T3" fmla="*/ 105 h 129"/>
                  <a:gd name="T4" fmla="*/ 0 w 51"/>
                  <a:gd name="T5" fmla="*/ 25 h 129"/>
                  <a:gd name="T6" fmla="*/ 8 w 51"/>
                  <a:gd name="T7" fmla="*/ 14 h 129"/>
                  <a:gd name="T8" fmla="*/ 50 w 51"/>
                  <a:gd name="T9" fmla="*/ 0 h 129"/>
                  <a:gd name="T10" fmla="*/ 51 w 51"/>
                  <a:gd name="T11" fmla="*/ 129 h 129"/>
                  <a:gd name="T12" fmla="*/ 9 w 51"/>
                  <a:gd name="T13" fmla="*/ 11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29">
                    <a:moveTo>
                      <a:pt x="9" y="115"/>
                    </a:moveTo>
                    <a:cubicBezTo>
                      <a:pt x="5" y="114"/>
                      <a:pt x="1" y="109"/>
                      <a:pt x="1" y="10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0"/>
                      <a:pt x="4" y="16"/>
                      <a:pt x="8" y="14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1" y="129"/>
                      <a:pt x="51" y="129"/>
                      <a:pt x="51" y="129"/>
                    </a:cubicBezTo>
                    <a:lnTo>
                      <a:pt x="9" y="115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15000">
                    <a:schemeClr val="tx1">
                      <a:lumMod val="50000"/>
                      <a:lumOff val="50000"/>
                    </a:schemeClr>
                  </a:gs>
                  <a:gs pos="86000">
                    <a:schemeClr val="tx1">
                      <a:lumMod val="50000"/>
                      <a:lumOff val="50000"/>
                    </a:schemeClr>
                  </a:gs>
                  <a:gs pos="48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3601" dirty="0"/>
              </a:p>
            </p:txBody>
          </p:sp>
          <p:sp>
            <p:nvSpPr>
              <p:cNvPr id="116" name="Freeform 225"/>
              <p:cNvSpPr>
                <a:spLocks/>
              </p:cNvSpPr>
              <p:nvPr/>
            </p:nvSpPr>
            <p:spPr bwMode="auto">
              <a:xfrm>
                <a:off x="3721423" y="3775055"/>
                <a:ext cx="742991" cy="93306"/>
              </a:xfrm>
              <a:custGeom>
                <a:avLst/>
                <a:gdLst>
                  <a:gd name="T0" fmla="*/ 210 w 645"/>
                  <a:gd name="T1" fmla="*/ 5 h 81"/>
                  <a:gd name="T2" fmla="*/ 0 w 645"/>
                  <a:gd name="T3" fmla="*/ 35 h 81"/>
                  <a:gd name="T4" fmla="*/ 0 w 645"/>
                  <a:gd name="T5" fmla="*/ 54 h 81"/>
                  <a:gd name="T6" fmla="*/ 210 w 645"/>
                  <a:gd name="T7" fmla="*/ 81 h 81"/>
                  <a:gd name="T8" fmla="*/ 645 w 645"/>
                  <a:gd name="T9" fmla="*/ 76 h 81"/>
                  <a:gd name="T10" fmla="*/ 645 w 645"/>
                  <a:gd name="T11" fmla="*/ 0 h 81"/>
                  <a:gd name="T12" fmla="*/ 210 w 645"/>
                  <a:gd name="T13" fmla="*/ 5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5" h="81">
                    <a:moveTo>
                      <a:pt x="210" y="5"/>
                    </a:moveTo>
                    <a:lnTo>
                      <a:pt x="0" y="35"/>
                    </a:lnTo>
                    <a:lnTo>
                      <a:pt x="0" y="54"/>
                    </a:lnTo>
                    <a:lnTo>
                      <a:pt x="210" y="81"/>
                    </a:lnTo>
                    <a:lnTo>
                      <a:pt x="645" y="76"/>
                    </a:lnTo>
                    <a:lnTo>
                      <a:pt x="645" y="0"/>
                    </a:lnTo>
                    <a:lnTo>
                      <a:pt x="210" y="5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20000">
                    <a:schemeClr val="tx1">
                      <a:lumMod val="50000"/>
                      <a:lumOff val="50000"/>
                    </a:schemeClr>
                  </a:gs>
                  <a:gs pos="84000">
                    <a:schemeClr val="tx1">
                      <a:lumMod val="50000"/>
                      <a:lumOff val="50000"/>
                    </a:schemeClr>
                  </a:gs>
                  <a:gs pos="48000">
                    <a:schemeClr val="bg1"/>
                  </a:gs>
                </a:gsLst>
                <a:lin ang="5400000" scaled="0"/>
              </a:gradFill>
              <a:ln>
                <a:noFill/>
              </a:ln>
              <a:effectLst/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3601" dirty="0"/>
              </a:p>
            </p:txBody>
          </p:sp>
        </p:grp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01F7560-0142-814A-9C2C-E432C8E2DA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40" y="411300"/>
            <a:ext cx="1304160" cy="4347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6FCA7BE-F593-DB44-8972-4E2EB5F32A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4530" y="406269"/>
            <a:ext cx="1732558" cy="3647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DA118BB6-5AE7-4C4A-8DE6-8DF0AA23DE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4955" y="1426431"/>
            <a:ext cx="2563572" cy="353596"/>
          </a:xfrm>
          <a:prstGeom prst="rect">
            <a:avLst/>
          </a:prstGeom>
        </p:spPr>
      </p:pic>
      <p:grpSp>
        <p:nvGrpSpPr>
          <p:cNvPr id="61" name="Group 106">
            <a:extLst>
              <a:ext uri="{FF2B5EF4-FFF2-40B4-BE49-F238E27FC236}">
                <a16:creationId xmlns:a16="http://schemas.microsoft.com/office/drawing/2014/main" xmlns="" id="{BAEA06D2-64FA-454E-BAA6-CB00EB912FEF}"/>
              </a:ext>
            </a:extLst>
          </p:cNvPr>
          <p:cNvGrpSpPr/>
          <p:nvPr/>
        </p:nvGrpSpPr>
        <p:grpSpPr>
          <a:xfrm rot="13549629">
            <a:off x="4768717" y="1300498"/>
            <a:ext cx="1015460" cy="786595"/>
            <a:chOff x="12736844" y="1156790"/>
            <a:chExt cx="6635162" cy="5139728"/>
          </a:xfrm>
        </p:grpSpPr>
        <p:sp>
          <p:nvSpPr>
            <p:cNvPr id="62" name="Freeform 228">
              <a:extLst>
                <a:ext uri="{FF2B5EF4-FFF2-40B4-BE49-F238E27FC236}">
                  <a16:creationId xmlns:a16="http://schemas.microsoft.com/office/drawing/2014/main" xmlns="" id="{D0BF2185-9FC7-3E43-BCD1-9D82116D45C2}"/>
                </a:ext>
              </a:extLst>
            </p:cNvPr>
            <p:cNvSpPr>
              <a:spLocks/>
            </p:cNvSpPr>
            <p:nvPr/>
          </p:nvSpPr>
          <p:spPr bwMode="auto">
            <a:xfrm rot="18918611">
              <a:off x="14368023" y="3634102"/>
              <a:ext cx="3658347" cy="447369"/>
            </a:xfrm>
            <a:custGeom>
              <a:avLst/>
              <a:gdLst>
                <a:gd name="T0" fmla="*/ 0 w 2718"/>
                <a:gd name="T1" fmla="*/ 0 h 276"/>
                <a:gd name="T2" fmla="*/ 2 w 2718"/>
                <a:gd name="T3" fmla="*/ 276 h 276"/>
                <a:gd name="T4" fmla="*/ 2718 w 2718"/>
                <a:gd name="T5" fmla="*/ 169 h 276"/>
                <a:gd name="T6" fmla="*/ 2716 w 2718"/>
                <a:gd name="T7" fmla="*/ 60 h 276"/>
                <a:gd name="T8" fmla="*/ 0 w 2718"/>
                <a:gd name="T9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8" h="276">
                  <a:moveTo>
                    <a:pt x="0" y="0"/>
                  </a:moveTo>
                  <a:lnTo>
                    <a:pt x="2" y="276"/>
                  </a:lnTo>
                  <a:lnTo>
                    <a:pt x="2718" y="169"/>
                  </a:lnTo>
                  <a:lnTo>
                    <a:pt x="2716" y="6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8700">
                  <a:schemeClr val="accent1">
                    <a:lumMod val="60000"/>
                    <a:lumOff val="40000"/>
                  </a:schemeClr>
                </a:gs>
                <a:gs pos="11000">
                  <a:schemeClr val="accent1"/>
                </a:gs>
                <a:gs pos="89000">
                  <a:schemeClr val="accent1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IN" sz="3601" dirty="0"/>
            </a:p>
          </p:txBody>
        </p:sp>
        <p:sp>
          <p:nvSpPr>
            <p:cNvPr id="63" name="Freeform 233">
              <a:extLst>
                <a:ext uri="{FF2B5EF4-FFF2-40B4-BE49-F238E27FC236}">
                  <a16:creationId xmlns:a16="http://schemas.microsoft.com/office/drawing/2014/main" xmlns="" id="{E3ED8218-9482-6F46-B78C-FCD4D646D9B6}"/>
                </a:ext>
              </a:extLst>
            </p:cNvPr>
            <p:cNvSpPr>
              <a:spLocks/>
            </p:cNvSpPr>
            <p:nvPr/>
          </p:nvSpPr>
          <p:spPr bwMode="auto">
            <a:xfrm rot="18918611">
              <a:off x="17075187" y="2097538"/>
              <a:ext cx="2296819" cy="794242"/>
            </a:xfrm>
            <a:custGeom>
              <a:avLst/>
              <a:gdLst>
                <a:gd name="T0" fmla="*/ 76 w 599"/>
                <a:gd name="T1" fmla="*/ 0 h 206"/>
                <a:gd name="T2" fmla="*/ 0 w 599"/>
                <a:gd name="T3" fmla="*/ 0 h 206"/>
                <a:gd name="T4" fmla="*/ 328 w 599"/>
                <a:gd name="T5" fmla="*/ 206 h 206"/>
                <a:gd name="T6" fmla="*/ 329 w 599"/>
                <a:gd name="T7" fmla="*/ 206 h 206"/>
                <a:gd name="T8" fmla="*/ 599 w 599"/>
                <a:gd name="T9" fmla="*/ 123 h 206"/>
                <a:gd name="T10" fmla="*/ 599 w 599"/>
                <a:gd name="T11" fmla="*/ 123 h 206"/>
                <a:gd name="T12" fmla="*/ 557 w 599"/>
                <a:gd name="T13" fmla="*/ 49 h 206"/>
                <a:gd name="T14" fmla="*/ 323 w 599"/>
                <a:gd name="T15" fmla="*/ 72 h 206"/>
                <a:gd name="T16" fmla="*/ 322 w 599"/>
                <a:gd name="T17" fmla="*/ 72 h 206"/>
                <a:gd name="T18" fmla="*/ 76 w 599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9" h="206">
                  <a:moveTo>
                    <a:pt x="7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43" y="206"/>
                    <a:pt x="328" y="206"/>
                  </a:cubicBezTo>
                  <a:cubicBezTo>
                    <a:pt x="328" y="206"/>
                    <a:pt x="329" y="206"/>
                    <a:pt x="329" y="206"/>
                  </a:cubicBezTo>
                  <a:cubicBezTo>
                    <a:pt x="433" y="205"/>
                    <a:pt x="599" y="179"/>
                    <a:pt x="599" y="123"/>
                  </a:cubicBezTo>
                  <a:cubicBezTo>
                    <a:pt x="599" y="123"/>
                    <a:pt x="599" y="123"/>
                    <a:pt x="599" y="123"/>
                  </a:cubicBezTo>
                  <a:cubicBezTo>
                    <a:pt x="598" y="104"/>
                    <a:pt x="578" y="75"/>
                    <a:pt x="557" y="49"/>
                  </a:cubicBezTo>
                  <a:cubicBezTo>
                    <a:pt x="502" y="64"/>
                    <a:pt x="397" y="71"/>
                    <a:pt x="323" y="72"/>
                  </a:cubicBezTo>
                  <a:cubicBezTo>
                    <a:pt x="323" y="72"/>
                    <a:pt x="322" y="72"/>
                    <a:pt x="322" y="72"/>
                  </a:cubicBezTo>
                  <a:cubicBezTo>
                    <a:pt x="268" y="72"/>
                    <a:pt x="154" y="31"/>
                    <a:pt x="76" y="0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  <a:gs pos="37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IN" sz="3601" dirty="0"/>
            </a:p>
          </p:txBody>
        </p:sp>
        <p:sp>
          <p:nvSpPr>
            <p:cNvPr id="64" name="Freeform 227">
              <a:extLst>
                <a:ext uri="{FF2B5EF4-FFF2-40B4-BE49-F238E27FC236}">
                  <a16:creationId xmlns:a16="http://schemas.microsoft.com/office/drawing/2014/main" xmlns="" id="{86A8656A-1C61-B54B-86EF-BD5F28692922}"/>
                </a:ext>
              </a:extLst>
            </p:cNvPr>
            <p:cNvSpPr>
              <a:spLocks/>
            </p:cNvSpPr>
            <p:nvPr/>
          </p:nvSpPr>
          <p:spPr bwMode="auto">
            <a:xfrm rot="18918611">
              <a:off x="18173540" y="1156790"/>
              <a:ext cx="406846" cy="330665"/>
            </a:xfrm>
            <a:custGeom>
              <a:avLst/>
              <a:gdLst>
                <a:gd name="T0" fmla="*/ 67 w 106"/>
                <a:gd name="T1" fmla="*/ 0 h 86"/>
                <a:gd name="T2" fmla="*/ 0 w 106"/>
                <a:gd name="T3" fmla="*/ 81 h 86"/>
                <a:gd name="T4" fmla="*/ 9 w 106"/>
                <a:gd name="T5" fmla="*/ 86 h 86"/>
                <a:gd name="T6" fmla="*/ 106 w 106"/>
                <a:gd name="T7" fmla="*/ 19 h 86"/>
                <a:gd name="T8" fmla="*/ 106 w 106"/>
                <a:gd name="T9" fmla="*/ 19 h 86"/>
                <a:gd name="T10" fmla="*/ 67 w 106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86">
                  <a:moveTo>
                    <a:pt x="67" y="0"/>
                  </a:moveTo>
                  <a:cubicBezTo>
                    <a:pt x="38" y="40"/>
                    <a:pt x="0" y="81"/>
                    <a:pt x="0" y="81"/>
                  </a:cubicBezTo>
                  <a:cubicBezTo>
                    <a:pt x="0" y="81"/>
                    <a:pt x="3" y="82"/>
                    <a:pt x="9" y="86"/>
                  </a:cubicBezTo>
                  <a:cubicBezTo>
                    <a:pt x="30" y="75"/>
                    <a:pt x="106" y="35"/>
                    <a:pt x="106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1"/>
                    <a:pt x="91" y="5"/>
                    <a:pt x="67" y="0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  <a:gs pos="37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IN" sz="3601" dirty="0"/>
            </a:p>
          </p:txBody>
        </p:sp>
        <p:sp>
          <p:nvSpPr>
            <p:cNvPr id="65" name="Freeform 231">
              <a:extLst>
                <a:ext uri="{FF2B5EF4-FFF2-40B4-BE49-F238E27FC236}">
                  <a16:creationId xmlns:a16="http://schemas.microsoft.com/office/drawing/2014/main" xmlns="" id="{B791B588-C313-4746-98D9-A32630778882}"/>
                </a:ext>
              </a:extLst>
            </p:cNvPr>
            <p:cNvSpPr>
              <a:spLocks/>
            </p:cNvSpPr>
            <p:nvPr/>
          </p:nvSpPr>
          <p:spPr bwMode="auto">
            <a:xfrm rot="18918611">
              <a:off x="16362213" y="1368610"/>
              <a:ext cx="2285473" cy="859078"/>
            </a:xfrm>
            <a:custGeom>
              <a:avLst/>
              <a:gdLst>
                <a:gd name="T0" fmla="*/ 333 w 596"/>
                <a:gd name="T1" fmla="*/ 0 h 223"/>
                <a:gd name="T2" fmla="*/ 324 w 596"/>
                <a:gd name="T3" fmla="*/ 0 h 223"/>
                <a:gd name="T4" fmla="*/ 2 w 596"/>
                <a:gd name="T5" fmla="*/ 207 h 223"/>
                <a:gd name="T6" fmla="*/ 0 w 596"/>
                <a:gd name="T7" fmla="*/ 209 h 223"/>
                <a:gd name="T8" fmla="*/ 49 w 596"/>
                <a:gd name="T9" fmla="*/ 223 h 223"/>
                <a:gd name="T10" fmla="*/ 495 w 596"/>
                <a:gd name="T11" fmla="*/ 223 h 223"/>
                <a:gd name="T12" fmla="*/ 495 w 596"/>
                <a:gd name="T13" fmla="*/ 223 h 223"/>
                <a:gd name="T14" fmla="*/ 596 w 596"/>
                <a:gd name="T15" fmla="*/ 75 h 223"/>
                <a:gd name="T16" fmla="*/ 596 w 596"/>
                <a:gd name="T17" fmla="*/ 75 h 223"/>
                <a:gd name="T18" fmla="*/ 333 w 596"/>
                <a:gd name="T19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6" h="223">
                  <a:moveTo>
                    <a:pt x="333" y="0"/>
                  </a:moveTo>
                  <a:cubicBezTo>
                    <a:pt x="330" y="0"/>
                    <a:pt x="327" y="0"/>
                    <a:pt x="324" y="0"/>
                  </a:cubicBezTo>
                  <a:cubicBezTo>
                    <a:pt x="244" y="1"/>
                    <a:pt x="24" y="188"/>
                    <a:pt x="2" y="207"/>
                  </a:cubicBezTo>
                  <a:cubicBezTo>
                    <a:pt x="1" y="208"/>
                    <a:pt x="0" y="209"/>
                    <a:pt x="0" y="209"/>
                  </a:cubicBezTo>
                  <a:cubicBezTo>
                    <a:pt x="49" y="223"/>
                    <a:pt x="49" y="223"/>
                    <a:pt x="49" y="223"/>
                  </a:cubicBezTo>
                  <a:cubicBezTo>
                    <a:pt x="495" y="223"/>
                    <a:pt x="495" y="223"/>
                    <a:pt x="495" y="223"/>
                  </a:cubicBezTo>
                  <a:cubicBezTo>
                    <a:pt x="495" y="223"/>
                    <a:pt x="495" y="223"/>
                    <a:pt x="495" y="223"/>
                  </a:cubicBezTo>
                  <a:cubicBezTo>
                    <a:pt x="495" y="223"/>
                    <a:pt x="596" y="116"/>
                    <a:pt x="596" y="75"/>
                  </a:cubicBezTo>
                  <a:cubicBezTo>
                    <a:pt x="596" y="75"/>
                    <a:pt x="596" y="75"/>
                    <a:pt x="596" y="75"/>
                  </a:cubicBezTo>
                  <a:cubicBezTo>
                    <a:pt x="595" y="21"/>
                    <a:pt x="437" y="0"/>
                    <a:pt x="333" y="0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  <a:gs pos="4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IN" sz="3601" dirty="0"/>
            </a:p>
          </p:txBody>
        </p:sp>
        <p:sp>
          <p:nvSpPr>
            <p:cNvPr id="66" name="Freeform 245">
              <a:extLst>
                <a:ext uri="{FF2B5EF4-FFF2-40B4-BE49-F238E27FC236}">
                  <a16:creationId xmlns:a16="http://schemas.microsoft.com/office/drawing/2014/main" xmlns="" id="{4DF896C7-1622-EC47-947A-6AADCB4B51B0}"/>
                </a:ext>
              </a:extLst>
            </p:cNvPr>
            <p:cNvSpPr>
              <a:spLocks/>
            </p:cNvSpPr>
            <p:nvPr/>
          </p:nvSpPr>
          <p:spPr bwMode="auto">
            <a:xfrm rot="18918611">
              <a:off x="16825688" y="2023954"/>
              <a:ext cx="2293578" cy="474925"/>
            </a:xfrm>
            <a:custGeom>
              <a:avLst/>
              <a:gdLst>
                <a:gd name="T0" fmla="*/ 495 w 598"/>
                <a:gd name="T1" fmla="*/ 0 h 123"/>
                <a:gd name="T2" fmla="*/ 495 w 598"/>
                <a:gd name="T3" fmla="*/ 0 h 123"/>
                <a:gd name="T4" fmla="*/ 411 w 598"/>
                <a:gd name="T5" fmla="*/ 0 h 123"/>
                <a:gd name="T6" fmla="*/ 49 w 598"/>
                <a:gd name="T7" fmla="*/ 0 h 123"/>
                <a:gd name="T8" fmla="*/ 48 w 598"/>
                <a:gd name="T9" fmla="*/ 0 h 123"/>
                <a:gd name="T10" fmla="*/ 0 w 598"/>
                <a:gd name="T11" fmla="*/ 17 h 123"/>
                <a:gd name="T12" fmla="*/ 327 w 598"/>
                <a:gd name="T13" fmla="*/ 123 h 123"/>
                <a:gd name="T14" fmla="*/ 328 w 598"/>
                <a:gd name="T15" fmla="*/ 123 h 123"/>
                <a:gd name="T16" fmla="*/ 598 w 598"/>
                <a:gd name="T17" fmla="*/ 78 h 123"/>
                <a:gd name="T18" fmla="*/ 598 w 598"/>
                <a:gd name="T19" fmla="*/ 78 h 123"/>
                <a:gd name="T20" fmla="*/ 495 w 598"/>
                <a:gd name="T21" fmla="*/ 0 h 123"/>
                <a:gd name="T22" fmla="*/ 495 w 598"/>
                <a:gd name="T2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8" h="123">
                  <a:moveTo>
                    <a:pt x="495" y="0"/>
                  </a:moveTo>
                  <a:cubicBezTo>
                    <a:pt x="495" y="0"/>
                    <a:pt x="495" y="0"/>
                    <a:pt x="495" y="0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41" y="123"/>
                    <a:pt x="327" y="123"/>
                  </a:cubicBezTo>
                  <a:cubicBezTo>
                    <a:pt x="327" y="123"/>
                    <a:pt x="328" y="123"/>
                    <a:pt x="328" y="123"/>
                  </a:cubicBezTo>
                  <a:cubicBezTo>
                    <a:pt x="432" y="122"/>
                    <a:pt x="598" y="107"/>
                    <a:pt x="598" y="78"/>
                  </a:cubicBezTo>
                  <a:cubicBezTo>
                    <a:pt x="598" y="78"/>
                    <a:pt x="598" y="78"/>
                    <a:pt x="598" y="78"/>
                  </a:cubicBezTo>
                  <a:cubicBezTo>
                    <a:pt x="598" y="57"/>
                    <a:pt x="495" y="0"/>
                    <a:pt x="495" y="0"/>
                  </a:cubicBezTo>
                  <a:cubicBezTo>
                    <a:pt x="495" y="0"/>
                    <a:pt x="495" y="0"/>
                    <a:pt x="495" y="0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  <a:gs pos="37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IN" sz="3601" dirty="0"/>
            </a:p>
          </p:txBody>
        </p:sp>
        <p:grpSp>
          <p:nvGrpSpPr>
            <p:cNvPr id="67" name="Group 112">
              <a:extLst>
                <a:ext uri="{FF2B5EF4-FFF2-40B4-BE49-F238E27FC236}">
                  <a16:creationId xmlns:a16="http://schemas.microsoft.com/office/drawing/2014/main" xmlns="" id="{CF31D028-A070-2E46-BBEA-671E65831DD7}"/>
                </a:ext>
              </a:extLst>
            </p:cNvPr>
            <p:cNvGrpSpPr/>
            <p:nvPr/>
          </p:nvGrpSpPr>
          <p:grpSpPr>
            <a:xfrm rot="18918611">
              <a:off x="12736844" y="5798901"/>
              <a:ext cx="2541577" cy="497617"/>
              <a:chOff x="3721423" y="3640280"/>
              <a:chExt cx="1806219" cy="353641"/>
            </a:xfrm>
          </p:grpSpPr>
          <p:sp>
            <p:nvSpPr>
              <p:cNvPr id="68" name="Freeform 246">
                <a:extLst>
                  <a:ext uri="{FF2B5EF4-FFF2-40B4-BE49-F238E27FC236}">
                    <a16:creationId xmlns:a16="http://schemas.microsoft.com/office/drawing/2014/main" xmlns="" id="{506D018A-C955-3343-8C1D-0D4BAFACD4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8039" y="3640280"/>
                <a:ext cx="929603" cy="353641"/>
              </a:xfrm>
              <a:custGeom>
                <a:avLst/>
                <a:gdLst>
                  <a:gd name="T0" fmla="*/ 0 w 807"/>
                  <a:gd name="T1" fmla="*/ 0 h 307"/>
                  <a:gd name="T2" fmla="*/ 3 w 807"/>
                  <a:gd name="T3" fmla="*/ 307 h 307"/>
                  <a:gd name="T4" fmla="*/ 807 w 807"/>
                  <a:gd name="T5" fmla="*/ 281 h 307"/>
                  <a:gd name="T6" fmla="*/ 805 w 807"/>
                  <a:gd name="T7" fmla="*/ 5 h 307"/>
                  <a:gd name="T8" fmla="*/ 0 w 807"/>
                  <a:gd name="T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7" h="307">
                    <a:moveTo>
                      <a:pt x="0" y="0"/>
                    </a:moveTo>
                    <a:lnTo>
                      <a:pt x="3" y="307"/>
                    </a:lnTo>
                    <a:lnTo>
                      <a:pt x="807" y="281"/>
                    </a:lnTo>
                    <a:lnTo>
                      <a:pt x="805" y="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21000">
                    <a:schemeClr val="tx1">
                      <a:lumMod val="50000"/>
                      <a:lumOff val="50000"/>
                    </a:schemeClr>
                  </a:gs>
                  <a:gs pos="7800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76000"/>
                      <a:lumOff val="2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3601" dirty="0"/>
              </a:p>
            </p:txBody>
          </p:sp>
          <p:sp>
            <p:nvSpPr>
              <p:cNvPr id="69" name="Freeform 247">
                <a:extLst>
                  <a:ext uri="{FF2B5EF4-FFF2-40B4-BE49-F238E27FC236}">
                    <a16:creationId xmlns:a16="http://schemas.microsoft.com/office/drawing/2014/main" xmlns="" id="{54B2FAE1-AC94-7145-9C75-9FCFDF943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2111" y="3640280"/>
                <a:ext cx="139383" cy="353641"/>
              </a:xfrm>
              <a:custGeom>
                <a:avLst/>
                <a:gdLst>
                  <a:gd name="T0" fmla="*/ 9 w 51"/>
                  <a:gd name="T1" fmla="*/ 115 h 129"/>
                  <a:gd name="T2" fmla="*/ 1 w 51"/>
                  <a:gd name="T3" fmla="*/ 105 h 129"/>
                  <a:gd name="T4" fmla="*/ 0 w 51"/>
                  <a:gd name="T5" fmla="*/ 25 h 129"/>
                  <a:gd name="T6" fmla="*/ 8 w 51"/>
                  <a:gd name="T7" fmla="*/ 14 h 129"/>
                  <a:gd name="T8" fmla="*/ 50 w 51"/>
                  <a:gd name="T9" fmla="*/ 0 h 129"/>
                  <a:gd name="T10" fmla="*/ 51 w 51"/>
                  <a:gd name="T11" fmla="*/ 129 h 129"/>
                  <a:gd name="T12" fmla="*/ 9 w 51"/>
                  <a:gd name="T13" fmla="*/ 11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29">
                    <a:moveTo>
                      <a:pt x="9" y="115"/>
                    </a:moveTo>
                    <a:cubicBezTo>
                      <a:pt x="5" y="114"/>
                      <a:pt x="1" y="109"/>
                      <a:pt x="1" y="10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0"/>
                      <a:pt x="4" y="16"/>
                      <a:pt x="8" y="14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1" y="129"/>
                      <a:pt x="51" y="129"/>
                      <a:pt x="51" y="129"/>
                    </a:cubicBezTo>
                    <a:lnTo>
                      <a:pt x="9" y="115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15000">
                    <a:schemeClr val="tx1">
                      <a:lumMod val="50000"/>
                      <a:lumOff val="50000"/>
                    </a:schemeClr>
                  </a:gs>
                  <a:gs pos="86000">
                    <a:schemeClr val="tx1">
                      <a:lumMod val="50000"/>
                      <a:lumOff val="50000"/>
                    </a:schemeClr>
                  </a:gs>
                  <a:gs pos="48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3601" dirty="0"/>
              </a:p>
            </p:txBody>
          </p:sp>
          <p:sp>
            <p:nvSpPr>
              <p:cNvPr id="70" name="Freeform 225">
                <a:extLst>
                  <a:ext uri="{FF2B5EF4-FFF2-40B4-BE49-F238E27FC236}">
                    <a16:creationId xmlns:a16="http://schemas.microsoft.com/office/drawing/2014/main" xmlns="" id="{B1B6837D-0BE6-B349-B6E3-0B8F44502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1423" y="3775055"/>
                <a:ext cx="742991" cy="93306"/>
              </a:xfrm>
              <a:custGeom>
                <a:avLst/>
                <a:gdLst>
                  <a:gd name="T0" fmla="*/ 210 w 645"/>
                  <a:gd name="T1" fmla="*/ 5 h 81"/>
                  <a:gd name="T2" fmla="*/ 0 w 645"/>
                  <a:gd name="T3" fmla="*/ 35 h 81"/>
                  <a:gd name="T4" fmla="*/ 0 w 645"/>
                  <a:gd name="T5" fmla="*/ 54 h 81"/>
                  <a:gd name="T6" fmla="*/ 210 w 645"/>
                  <a:gd name="T7" fmla="*/ 81 h 81"/>
                  <a:gd name="T8" fmla="*/ 645 w 645"/>
                  <a:gd name="T9" fmla="*/ 76 h 81"/>
                  <a:gd name="T10" fmla="*/ 645 w 645"/>
                  <a:gd name="T11" fmla="*/ 0 h 81"/>
                  <a:gd name="T12" fmla="*/ 210 w 645"/>
                  <a:gd name="T13" fmla="*/ 5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5" h="81">
                    <a:moveTo>
                      <a:pt x="210" y="5"/>
                    </a:moveTo>
                    <a:lnTo>
                      <a:pt x="0" y="35"/>
                    </a:lnTo>
                    <a:lnTo>
                      <a:pt x="0" y="54"/>
                    </a:lnTo>
                    <a:lnTo>
                      <a:pt x="210" y="81"/>
                    </a:lnTo>
                    <a:lnTo>
                      <a:pt x="645" y="76"/>
                    </a:lnTo>
                    <a:lnTo>
                      <a:pt x="645" y="0"/>
                    </a:lnTo>
                    <a:lnTo>
                      <a:pt x="210" y="5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20000">
                    <a:schemeClr val="tx1">
                      <a:lumMod val="50000"/>
                      <a:lumOff val="50000"/>
                    </a:schemeClr>
                  </a:gs>
                  <a:gs pos="84000">
                    <a:schemeClr val="tx1">
                      <a:lumMod val="50000"/>
                      <a:lumOff val="50000"/>
                    </a:schemeClr>
                  </a:gs>
                  <a:gs pos="48000">
                    <a:schemeClr val="bg1"/>
                  </a:gs>
                </a:gsLst>
                <a:lin ang="5400000" scaled="0"/>
              </a:gradFill>
              <a:ln>
                <a:noFill/>
              </a:ln>
              <a:effectLst/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3601" dirty="0"/>
              </a:p>
            </p:txBody>
          </p:sp>
        </p:grp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7D9EF192-0EA0-154A-A166-D3E9F8865D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001" y="1233630"/>
            <a:ext cx="2025875" cy="4051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D6D9CA2-620B-BC4C-99E1-3EE59BC6A1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1538" y="2357783"/>
            <a:ext cx="2222375" cy="44447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00740" y="2593699"/>
            <a:ext cx="4343964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7190975" y="2575123"/>
            <a:ext cx="4795064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217409" y="2326855"/>
            <a:ext cx="0" cy="504426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11949527" y="2316560"/>
            <a:ext cx="0" cy="504426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60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/>
      <p:bldP spid="94" grpId="0"/>
      <p:bldP spid="95" grpId="0"/>
      <p:bldP spid="9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396</Words>
  <Application>Microsoft Office PowerPoint</Application>
  <PresentationFormat>Widescreen</PresentationFormat>
  <Paragraphs>103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Rounded MT Bold</vt:lpstr>
      <vt:lpstr>Calibri</vt:lpstr>
      <vt:lpstr>Calibri Light</vt:lpstr>
      <vt:lpstr>Courier New</vt:lpstr>
      <vt:lpstr>Lane - Narrow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Alarcon, Edward.S (BOG-SBX)</dc:creator>
  <cp:lastModifiedBy>Alvarado, Julian (BOG-SBX)</cp:lastModifiedBy>
  <cp:revision>70</cp:revision>
  <dcterms:created xsi:type="dcterms:W3CDTF">2018-05-12T23:12:18Z</dcterms:created>
  <dcterms:modified xsi:type="dcterms:W3CDTF">2018-05-14T06:13:15Z</dcterms:modified>
</cp:coreProperties>
</file>