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6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>
        <p:scale>
          <a:sx n="93" d="100"/>
          <a:sy n="93" d="100"/>
        </p:scale>
        <p:origin x="7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408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53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39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00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99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14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10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03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6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85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6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3269-7666-8641-BDF6-33C6565D95B4}" type="datetimeFigureOut">
              <a:rPr lang="es-ES_tradnl" smtClean="0"/>
              <a:t>31/3/19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1AF79-9BC7-9644-8552-85BD398A310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1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/>
          <a:stretch/>
        </p:blipFill>
        <p:spPr>
          <a:xfrm>
            <a:off x="229603" y="812015"/>
            <a:ext cx="11473428" cy="61366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73288" y="1650217"/>
            <a:ext cx="2378767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800" dirty="0" smtClean="0">
                <a:solidFill>
                  <a:schemeClr val="bg1"/>
                </a:solidFill>
                <a:latin typeface="Futura" charset="0"/>
                <a:ea typeface="Futura" charset="0"/>
                <a:cs typeface="Futura" charset="0"/>
              </a:rPr>
              <a:t>CONTEXTO</a:t>
            </a:r>
            <a:endParaRPr lang="es-ES_tradnl" sz="1050" b="1" spc="800" dirty="0">
              <a:solidFill>
                <a:schemeClr val="bg1"/>
              </a:solidFill>
              <a:latin typeface="Futura" charset="0"/>
              <a:ea typeface="Futura" charset="0"/>
              <a:cs typeface="Futura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78226" y="2028705"/>
            <a:ext cx="3538330" cy="69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Los pacientes con enfermedad cardiovascular aterosclerótica con niveles altos de LDL en su sangre </a:t>
            </a:r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no </a:t>
            </a:r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siguen las indicaciones de su médico y esto los pone </a:t>
            </a:r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en </a:t>
            </a:r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riesgo de sufrir un nuevo evento.</a:t>
            </a:r>
            <a:r>
              <a:rPr lang="es-ES_tradnl" sz="1100" dirty="0" smtClean="0">
                <a:solidFill>
                  <a:schemeClr val="bg1"/>
                </a:solidFill>
                <a:effectLst/>
                <a:latin typeface="Futura Medium" charset="0"/>
                <a:ea typeface="Futura Medium" charset="0"/>
                <a:cs typeface="Futura Medium" charset="0"/>
              </a:rPr>
              <a:t> </a:t>
            </a:r>
            <a:endParaRPr lang="es-ES_tradnl" sz="11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26358" y="1618781"/>
            <a:ext cx="3499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800" dirty="0" smtClean="0">
                <a:solidFill>
                  <a:schemeClr val="bg1"/>
                </a:solidFill>
                <a:latin typeface="Futura" charset="0"/>
                <a:ea typeface="Futura" charset="0"/>
                <a:cs typeface="Futura" charset="0"/>
              </a:rPr>
              <a:t>HALLAZGO</a:t>
            </a:r>
            <a:endParaRPr lang="es-ES_tradnl" sz="1050" b="1" spc="800" dirty="0">
              <a:solidFill>
                <a:schemeClr val="bg1"/>
              </a:solidFill>
              <a:latin typeface="Futura" charset="0"/>
              <a:ea typeface="Futura" charset="0"/>
              <a:cs typeface="Futura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26358" y="1993731"/>
            <a:ext cx="3658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Las </a:t>
            </a:r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exposiciones </a:t>
            </a:r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a mensajes </a:t>
            </a:r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repetitivos impactan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en </a:t>
            </a:r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el comportamiento de las personas. </a:t>
            </a:r>
            <a:endParaRPr lang="es-ES_tradnl" sz="11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12758" y="5627866"/>
            <a:ext cx="1441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chemeClr val="bg1"/>
                </a:solidFill>
                <a:latin typeface="Futura" charset="0"/>
                <a:ea typeface="Futura" charset="0"/>
                <a:cs typeface="Futura" charset="0"/>
              </a:rPr>
              <a:t>RESULTADO</a:t>
            </a:r>
            <a:endParaRPr lang="es-ES_tradnl" sz="1050" b="1" dirty="0">
              <a:solidFill>
                <a:schemeClr val="bg1"/>
              </a:solidFill>
              <a:latin typeface="Futura" charset="0"/>
              <a:ea typeface="Futura" charset="0"/>
              <a:cs typeface="Futura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12149" y="5543228"/>
            <a:ext cx="67056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Logramos más </a:t>
            </a:r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de 30 millones de impresiones. </a:t>
            </a:r>
            <a:endParaRPr lang="es-ES" sz="1100" dirty="0" smtClean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s-ES" sz="11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700 USD en medios ganados. </a:t>
            </a:r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Así Logramos generar conciencia y bajar los niveles del colesterol LDL,</a:t>
            </a:r>
          </a:p>
          <a:p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y prevenir nuevos accidentes cardiovasculares.</a:t>
            </a:r>
          </a:p>
          <a:p>
            <a:endParaRPr lang="es-ES_tradnl" sz="11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s-ES_tradnl" sz="11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21803" y="4022255"/>
            <a:ext cx="9063483" cy="832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8" t="59710" r="39131" b="31401"/>
          <a:stretch/>
        </p:blipFill>
        <p:spPr>
          <a:xfrm>
            <a:off x="2638911" y="4160378"/>
            <a:ext cx="2780942" cy="64283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532497" y="4147625"/>
            <a:ext cx="49934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Futura Medium" charset="0"/>
                <a:ea typeface="Futura Medium" charset="0"/>
                <a:cs typeface="Futura Medium" charset="0"/>
              </a:rPr>
              <a:t>Cambiaremos las indicaciones médicas tradicionales y las convertiremos en audios que pueden escanear en </a:t>
            </a:r>
            <a:r>
              <a:rPr lang="es-ES" sz="1100" dirty="0" err="1" smtClean="0">
                <a:latin typeface="Futura Medium" charset="0"/>
                <a:ea typeface="Futura Medium" charset="0"/>
                <a:cs typeface="Futura Medium" charset="0"/>
              </a:rPr>
              <a:t>Spotify</a:t>
            </a:r>
            <a:r>
              <a:rPr lang="es-ES" sz="1100" dirty="0" smtClean="0">
                <a:latin typeface="Futura Medium" charset="0"/>
                <a:ea typeface="Futura Medium" charset="0"/>
                <a:cs typeface="Futura Medium" charset="0"/>
              </a:rPr>
              <a:t>  y así escuchar durante todo el día los consejos para bajar el nivel del colesterol. 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273288" y="5138840"/>
            <a:ext cx="6202016" cy="266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INNOVANDO UN MEDIO TRADICIONAL COMO LO SON LAS INDICACIONES MÉDICAS. </a:t>
            </a:r>
            <a:endParaRPr lang="es-ES_tradnl" sz="11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04631" y="4282829"/>
            <a:ext cx="82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IDEA</a:t>
            </a:r>
            <a:endParaRPr lang="es-ES_tradnl" b="1" dirty="0">
              <a:solidFill>
                <a:schemeClr val="tx1">
                  <a:lumMod val="95000"/>
                  <a:lumOff val="5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1026" name="Picture 2" descr="esultado de imagen para iphone png mock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99" y="-244047"/>
            <a:ext cx="4093265" cy="40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2" t="12344" r="9239" b="5744"/>
          <a:stretch/>
        </p:blipFill>
        <p:spPr>
          <a:xfrm>
            <a:off x="5299824" y="630950"/>
            <a:ext cx="1332987" cy="23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7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2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0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3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124</Words>
  <Application>Microsoft Macintosh PowerPoint</Application>
  <PresentationFormat>Panorámica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Futura</vt:lpstr>
      <vt:lpstr>Futura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Hernandez</dc:creator>
  <cp:lastModifiedBy>Angelica Hernandez</cp:lastModifiedBy>
  <cp:revision>12</cp:revision>
  <dcterms:created xsi:type="dcterms:W3CDTF">2019-04-01T00:53:28Z</dcterms:created>
  <dcterms:modified xsi:type="dcterms:W3CDTF">2019-04-01T02:45:55Z</dcterms:modified>
</cp:coreProperties>
</file>