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6" r:id="rId11"/>
  </p:sldIdLst>
  <p:sldSz cx="17346613" cy="9756775"/>
  <p:notesSz cx="6858000" cy="9144000"/>
  <p:defaultTextStyle>
    <a:defPPr>
      <a:defRPr lang="es-ES"/>
    </a:defPPr>
    <a:lvl1pPr marL="0" algn="l" defTabSz="774307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74307" algn="l" defTabSz="774307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548612" algn="l" defTabSz="774307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322918" algn="l" defTabSz="774307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3097225" algn="l" defTabSz="774307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871531" algn="l" defTabSz="774307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645837" algn="l" defTabSz="774307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420143" algn="l" defTabSz="774307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6194450" algn="l" defTabSz="774307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3" d="100"/>
          <a:sy n="123" d="100"/>
        </p:scale>
        <p:origin x="-144" y="-424"/>
      </p:cViewPr>
      <p:guideLst>
        <p:guide orient="horz" pos="3073"/>
        <p:guide pos="546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00997" y="3030926"/>
            <a:ext cx="14744621" cy="209138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01993" y="5528839"/>
            <a:ext cx="1214262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74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48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22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9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45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420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194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10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3860630" y="555595"/>
            <a:ext cx="7402426" cy="1184364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644314" y="555595"/>
            <a:ext cx="21927204" cy="1184364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556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69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0264" y="6269632"/>
            <a:ext cx="14744621" cy="1937804"/>
          </a:xfrm>
        </p:spPr>
        <p:txBody>
          <a:bodyPr anchor="t"/>
          <a:lstStyle>
            <a:lvl1pPr algn="l">
              <a:defRPr sz="68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70264" y="4135338"/>
            <a:ext cx="14744621" cy="2134294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7430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4861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229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30972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8715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6458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54201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619445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03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44314" y="3238708"/>
            <a:ext cx="14663310" cy="9160528"/>
          </a:xfrm>
        </p:spPr>
        <p:txBody>
          <a:bodyPr/>
          <a:lstStyle>
            <a:lvl1pPr>
              <a:defRPr sz="4700"/>
            </a:lvl1pPr>
            <a:lvl2pPr>
              <a:defRPr sz="41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6596736" y="3238708"/>
            <a:ext cx="14666320" cy="9160528"/>
          </a:xfrm>
        </p:spPr>
        <p:txBody>
          <a:bodyPr/>
          <a:lstStyle>
            <a:lvl1pPr>
              <a:defRPr sz="4700"/>
            </a:lvl1pPr>
            <a:lvl2pPr>
              <a:defRPr sz="41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7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7331" y="390724"/>
            <a:ext cx="15611952" cy="1626129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67332" y="2183982"/>
            <a:ext cx="7664433" cy="910180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74307" indent="0">
              <a:buNone/>
              <a:defRPr sz="3400" b="1"/>
            </a:lvl2pPr>
            <a:lvl3pPr marL="1548612" indent="0">
              <a:buNone/>
              <a:defRPr sz="3000" b="1"/>
            </a:lvl3pPr>
            <a:lvl4pPr marL="2322918" indent="0">
              <a:buNone/>
              <a:defRPr sz="2700" b="1"/>
            </a:lvl4pPr>
            <a:lvl5pPr marL="3097225" indent="0">
              <a:buNone/>
              <a:defRPr sz="2700" b="1"/>
            </a:lvl5pPr>
            <a:lvl6pPr marL="3871531" indent="0">
              <a:buNone/>
              <a:defRPr sz="2700" b="1"/>
            </a:lvl6pPr>
            <a:lvl7pPr marL="4645837" indent="0">
              <a:buNone/>
              <a:defRPr sz="2700" b="1"/>
            </a:lvl7pPr>
            <a:lvl8pPr marL="5420143" indent="0">
              <a:buNone/>
              <a:defRPr sz="2700" b="1"/>
            </a:lvl8pPr>
            <a:lvl9pPr marL="6194450" indent="0">
              <a:buNone/>
              <a:defRPr sz="27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67332" y="3094163"/>
            <a:ext cx="7664433" cy="5621439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8811839" y="2183982"/>
            <a:ext cx="7667444" cy="910180"/>
          </a:xfrm>
        </p:spPr>
        <p:txBody>
          <a:bodyPr anchor="b"/>
          <a:lstStyle>
            <a:lvl1pPr marL="0" indent="0">
              <a:buNone/>
              <a:defRPr sz="4100" b="1"/>
            </a:lvl1pPr>
            <a:lvl2pPr marL="774307" indent="0">
              <a:buNone/>
              <a:defRPr sz="3400" b="1"/>
            </a:lvl2pPr>
            <a:lvl3pPr marL="1548612" indent="0">
              <a:buNone/>
              <a:defRPr sz="3000" b="1"/>
            </a:lvl3pPr>
            <a:lvl4pPr marL="2322918" indent="0">
              <a:buNone/>
              <a:defRPr sz="2700" b="1"/>
            </a:lvl4pPr>
            <a:lvl5pPr marL="3097225" indent="0">
              <a:buNone/>
              <a:defRPr sz="2700" b="1"/>
            </a:lvl5pPr>
            <a:lvl6pPr marL="3871531" indent="0">
              <a:buNone/>
              <a:defRPr sz="2700" b="1"/>
            </a:lvl6pPr>
            <a:lvl7pPr marL="4645837" indent="0">
              <a:buNone/>
              <a:defRPr sz="2700" b="1"/>
            </a:lvl7pPr>
            <a:lvl8pPr marL="5420143" indent="0">
              <a:buNone/>
              <a:defRPr sz="2700" b="1"/>
            </a:lvl8pPr>
            <a:lvl9pPr marL="6194450" indent="0">
              <a:buNone/>
              <a:defRPr sz="27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8811839" y="3094163"/>
            <a:ext cx="7667444" cy="5621439"/>
          </a:xfrm>
        </p:spPr>
        <p:txBody>
          <a:bodyPr/>
          <a:lstStyle>
            <a:lvl1pPr>
              <a:defRPr sz="41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219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058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465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7332" y="388464"/>
            <a:ext cx="5706916" cy="1653231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82044" y="388465"/>
            <a:ext cx="9697239" cy="8327137"/>
          </a:xfrm>
        </p:spPr>
        <p:txBody>
          <a:bodyPr/>
          <a:lstStyle>
            <a:lvl1pPr>
              <a:defRPr sz="5400"/>
            </a:lvl1pPr>
            <a:lvl2pPr>
              <a:defRPr sz="4700"/>
            </a:lvl2pPr>
            <a:lvl3pPr>
              <a:defRPr sz="41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67332" y="2041697"/>
            <a:ext cx="5706916" cy="6673906"/>
          </a:xfrm>
        </p:spPr>
        <p:txBody>
          <a:bodyPr/>
          <a:lstStyle>
            <a:lvl1pPr marL="0" indent="0">
              <a:buNone/>
              <a:defRPr sz="2400"/>
            </a:lvl1pPr>
            <a:lvl2pPr marL="774307" indent="0">
              <a:buNone/>
              <a:defRPr sz="2000"/>
            </a:lvl2pPr>
            <a:lvl3pPr marL="1548612" indent="0">
              <a:buNone/>
              <a:defRPr sz="1700"/>
            </a:lvl3pPr>
            <a:lvl4pPr marL="2322918" indent="0">
              <a:buNone/>
              <a:defRPr sz="1500"/>
            </a:lvl4pPr>
            <a:lvl5pPr marL="3097225" indent="0">
              <a:buNone/>
              <a:defRPr sz="1500"/>
            </a:lvl5pPr>
            <a:lvl6pPr marL="3871531" indent="0">
              <a:buNone/>
              <a:defRPr sz="1500"/>
            </a:lvl6pPr>
            <a:lvl7pPr marL="4645837" indent="0">
              <a:buNone/>
              <a:defRPr sz="1500"/>
            </a:lvl7pPr>
            <a:lvl8pPr marL="5420143" indent="0">
              <a:buNone/>
              <a:defRPr sz="1500"/>
            </a:lvl8pPr>
            <a:lvl9pPr marL="6194450" indent="0">
              <a:buNone/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702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00058" y="6829742"/>
            <a:ext cx="10407968" cy="806290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400058" y="871787"/>
            <a:ext cx="10407968" cy="5854065"/>
          </a:xfrm>
        </p:spPr>
        <p:txBody>
          <a:bodyPr/>
          <a:lstStyle>
            <a:lvl1pPr marL="0" indent="0">
              <a:buNone/>
              <a:defRPr sz="5400"/>
            </a:lvl1pPr>
            <a:lvl2pPr marL="774307" indent="0">
              <a:buNone/>
              <a:defRPr sz="4700"/>
            </a:lvl2pPr>
            <a:lvl3pPr marL="1548612" indent="0">
              <a:buNone/>
              <a:defRPr sz="4100"/>
            </a:lvl3pPr>
            <a:lvl4pPr marL="2322918" indent="0">
              <a:buNone/>
              <a:defRPr sz="3400"/>
            </a:lvl4pPr>
            <a:lvl5pPr marL="3097225" indent="0">
              <a:buNone/>
              <a:defRPr sz="3400"/>
            </a:lvl5pPr>
            <a:lvl6pPr marL="3871531" indent="0">
              <a:buNone/>
              <a:defRPr sz="3400"/>
            </a:lvl6pPr>
            <a:lvl7pPr marL="4645837" indent="0">
              <a:buNone/>
              <a:defRPr sz="3400"/>
            </a:lvl7pPr>
            <a:lvl8pPr marL="5420143" indent="0">
              <a:buNone/>
              <a:defRPr sz="3400"/>
            </a:lvl8pPr>
            <a:lvl9pPr marL="6194450" indent="0">
              <a:buNone/>
              <a:defRPr sz="34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400058" y="7636033"/>
            <a:ext cx="10407968" cy="1145065"/>
          </a:xfrm>
        </p:spPr>
        <p:txBody>
          <a:bodyPr/>
          <a:lstStyle>
            <a:lvl1pPr marL="0" indent="0">
              <a:buNone/>
              <a:defRPr sz="2400"/>
            </a:lvl1pPr>
            <a:lvl2pPr marL="774307" indent="0">
              <a:buNone/>
              <a:defRPr sz="2000"/>
            </a:lvl2pPr>
            <a:lvl3pPr marL="1548612" indent="0">
              <a:buNone/>
              <a:defRPr sz="1700"/>
            </a:lvl3pPr>
            <a:lvl4pPr marL="2322918" indent="0">
              <a:buNone/>
              <a:defRPr sz="1500"/>
            </a:lvl4pPr>
            <a:lvl5pPr marL="3097225" indent="0">
              <a:buNone/>
              <a:defRPr sz="1500"/>
            </a:lvl5pPr>
            <a:lvl6pPr marL="3871531" indent="0">
              <a:buNone/>
              <a:defRPr sz="1500"/>
            </a:lvl6pPr>
            <a:lvl7pPr marL="4645837" indent="0">
              <a:buNone/>
              <a:defRPr sz="1500"/>
            </a:lvl7pPr>
            <a:lvl8pPr marL="5420143" indent="0">
              <a:buNone/>
              <a:defRPr sz="1500"/>
            </a:lvl8pPr>
            <a:lvl9pPr marL="6194450" indent="0">
              <a:buNone/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88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67331" y="390724"/>
            <a:ext cx="15611952" cy="1626129"/>
          </a:xfrm>
          <a:prstGeom prst="rect">
            <a:avLst/>
          </a:prstGeom>
        </p:spPr>
        <p:txBody>
          <a:bodyPr vert="horz" lIns="154861" tIns="77431" rIns="154861" bIns="77431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67331" y="2276581"/>
            <a:ext cx="15611952" cy="6439021"/>
          </a:xfrm>
          <a:prstGeom prst="rect">
            <a:avLst/>
          </a:prstGeom>
        </p:spPr>
        <p:txBody>
          <a:bodyPr vert="horz" lIns="154861" tIns="77431" rIns="154861" bIns="77431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67332" y="9043086"/>
            <a:ext cx="4047543" cy="519458"/>
          </a:xfrm>
          <a:prstGeom prst="rect">
            <a:avLst/>
          </a:prstGeom>
        </p:spPr>
        <p:txBody>
          <a:bodyPr vert="horz" lIns="154861" tIns="77431" rIns="154861" bIns="77431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A224-007B-6F4F-9BDC-75B75054F601}" type="datetimeFigureOut">
              <a:rPr lang="es-ES" smtClean="0"/>
              <a:t>17/03/19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5926760" y="9043086"/>
            <a:ext cx="5493094" cy="519458"/>
          </a:xfrm>
          <a:prstGeom prst="rect">
            <a:avLst/>
          </a:prstGeom>
        </p:spPr>
        <p:txBody>
          <a:bodyPr vert="horz" lIns="154861" tIns="77431" rIns="154861" bIns="77431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2431740" y="9043086"/>
            <a:ext cx="4047543" cy="519458"/>
          </a:xfrm>
          <a:prstGeom prst="rect">
            <a:avLst/>
          </a:prstGeom>
        </p:spPr>
        <p:txBody>
          <a:bodyPr vert="horz" lIns="154861" tIns="77431" rIns="154861" bIns="77431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6E9AA-8384-F141-A837-B7C24BDCE6B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665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74307" rtl="0" eaLnBrk="1" latinLnBrk="0" hangingPunct="1">
        <a:spcBef>
          <a:spcPct val="0"/>
        </a:spcBef>
        <a:buNone/>
        <a:defRPr sz="7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0730" indent="-580730" algn="l" defTabSz="774307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258247" indent="-483941" algn="l" defTabSz="774307" rtl="0" eaLnBrk="1" latinLnBrk="0" hangingPunct="1">
        <a:spcBef>
          <a:spcPct val="20000"/>
        </a:spcBef>
        <a:buFont typeface="Arial"/>
        <a:buChar char="–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1935766" indent="-387153" algn="l" defTabSz="774307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10071" indent="-387153" algn="l" defTabSz="774307" rtl="0" eaLnBrk="1" latinLnBrk="0" hangingPunct="1">
        <a:spcBef>
          <a:spcPct val="20000"/>
        </a:spcBef>
        <a:buFont typeface="Arial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484377" indent="-387153" algn="l" defTabSz="774307" rtl="0" eaLnBrk="1" latinLnBrk="0" hangingPunct="1">
        <a:spcBef>
          <a:spcPct val="20000"/>
        </a:spcBef>
        <a:buFont typeface="Arial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58684" indent="-387153" algn="l" defTabSz="774307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32991" indent="-387153" algn="l" defTabSz="774307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807296" indent="-387153" algn="l" defTabSz="774307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581603" indent="-387153" algn="l" defTabSz="774307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774307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07" algn="l" defTabSz="774307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48612" algn="l" defTabSz="774307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22918" algn="l" defTabSz="774307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97225" algn="l" defTabSz="774307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71531" algn="l" defTabSz="774307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45837" algn="l" defTabSz="774307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420143" algn="l" defTabSz="774307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94450" algn="l" defTabSz="774307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Artboard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46613" cy="97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64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n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346613" cy="9756775"/>
          </a:xfrm>
          <a:prstGeom prst="rect">
            <a:avLst/>
          </a:prstGeom>
        </p:spPr>
      </p:pic>
      <p:pic>
        <p:nvPicPr>
          <p:cNvPr id="5" name="Imagen 4" descr="Boa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30" y="0"/>
            <a:ext cx="13938924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2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Artboard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46613" cy="97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7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tboard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46613" cy="97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8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tboard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46613" cy="97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4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tboard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46613" cy="97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1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tboard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46613" cy="97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1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tboard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46613" cy="97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0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tboard 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46613" cy="97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8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tboard 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7346613" cy="97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821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Macintosh PowerPoint</Application>
  <PresentationFormat>Personalizado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Julian Plata</dc:creator>
  <cp:lastModifiedBy>Julian Plata</cp:lastModifiedBy>
  <cp:revision>5</cp:revision>
  <dcterms:created xsi:type="dcterms:W3CDTF">2019-03-17T23:05:15Z</dcterms:created>
  <dcterms:modified xsi:type="dcterms:W3CDTF">2019-03-18T02:42:39Z</dcterms:modified>
</cp:coreProperties>
</file>