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6" r:id="rId9"/>
    <p:sldId id="263" r:id="rId10"/>
    <p:sldId id="264" r:id="rId11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544011-C98F-B141-873A-F951C4C7E4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9CC68F2-00AB-3F48-B824-B7A05162D2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3CFAEA-0162-084A-85D9-170DB2747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62C42-467D-9A43-8B31-80FAF50BAFFD}" type="datetimeFigureOut">
              <a:rPr lang="es-CO" smtClean="0"/>
              <a:t>31/03/19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0426245-DEA8-5A4F-8F7C-860705A0C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ADB3EF4-490D-8048-816F-953AD6D1C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AB8C6-8819-C645-912C-3ABBF37671F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4062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F4B2EC-12C6-AA4E-BDA3-7C0F6EE07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07D48BB-9505-D345-AEE2-95B1E893FD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93B96BB-EB59-004F-8F81-3B2A18565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62C42-467D-9A43-8B31-80FAF50BAFFD}" type="datetimeFigureOut">
              <a:rPr lang="es-CO" smtClean="0"/>
              <a:t>31/03/19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95311C-3F41-B04B-BAEA-E3F0CDF40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52AFD7B-16BF-AA4F-8C27-7B0EE53A7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AB8C6-8819-C645-912C-3ABBF37671F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42118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BF2CE14-4FE0-624E-9389-94DE687D5F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A6542EC-091A-DC4A-87B6-1FF3A4FCC0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823EE17-7401-6E48-8F01-FEE5A8059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62C42-467D-9A43-8B31-80FAF50BAFFD}" type="datetimeFigureOut">
              <a:rPr lang="es-CO" smtClean="0"/>
              <a:t>31/03/19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C612545-CDEA-DA47-8F9A-DAEB8CA03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41E41A-8A04-1948-AA7B-703875187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AB8C6-8819-C645-912C-3ABBF37671F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59227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04C6C5-AE3F-774E-8F01-AA74A684D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8E83CA9-3F8D-5941-A272-EA939AF3FD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123B852-40E2-334F-89AD-2450BA3E4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62C42-467D-9A43-8B31-80FAF50BAFFD}" type="datetimeFigureOut">
              <a:rPr lang="es-CO" smtClean="0"/>
              <a:t>31/03/19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B02D1ED-512D-9540-9841-CA669D114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5FE239-2758-074E-A9EC-2BF9DC08C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AB8C6-8819-C645-912C-3ABBF37671F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53320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E0BAEE-7843-1948-B19D-22E5142F1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CF1937E-AA68-5743-956A-44CE25704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368A1C-9453-A44F-B336-2CFEE72B1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62C42-467D-9A43-8B31-80FAF50BAFFD}" type="datetimeFigureOut">
              <a:rPr lang="es-CO" smtClean="0"/>
              <a:t>31/03/19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3BDAA16-2FEF-9543-B754-3E9662254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18F6779-3695-F04C-895E-FC7FD11E3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AB8C6-8819-C645-912C-3ABBF37671F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06165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4AF315-7EE0-E34C-BB2E-F6F0A0D07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F3A7984-866D-6A4B-A66C-EF013AF083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D5732FA-A0ED-DB46-B97A-582841A5F5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4EC3D9E-4459-DD49-AAF4-E37C55F0C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62C42-467D-9A43-8B31-80FAF50BAFFD}" type="datetimeFigureOut">
              <a:rPr lang="es-CO" smtClean="0"/>
              <a:t>31/03/19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1709EFD-38C9-5D4A-A898-CA5A82D8E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EAB4794-34FF-5C44-9A9E-2B4994DCD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AB8C6-8819-C645-912C-3ABBF37671F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40299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C6F7E2-F841-2D41-B6E9-DA2AB2E57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1EB58F-0FFB-CA48-9990-CFAAC8EC8B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40F9BC9-CFFB-EE48-990C-A849FDD89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1C5ABEA-0CE9-124E-B83B-177B5389CE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3D6B9AC-931F-6F48-84F5-822CE3B799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EC80A2B-823C-044F-98DF-C4F018D6C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62C42-467D-9A43-8B31-80FAF50BAFFD}" type="datetimeFigureOut">
              <a:rPr lang="es-CO" smtClean="0"/>
              <a:t>31/03/19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B82BFEE-AEEF-2249-B7DF-245F6206A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A07B02A-8EBA-CC40-B7DE-4EDEA3C75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AB8C6-8819-C645-912C-3ABBF37671F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29490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B2FD54-4843-4B49-851C-BCE03EEA7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3720EA8-A79F-DF45-AC8B-3E0629A70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62C42-467D-9A43-8B31-80FAF50BAFFD}" type="datetimeFigureOut">
              <a:rPr lang="es-CO" smtClean="0"/>
              <a:t>31/03/19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A7C6E96-57E7-1246-A471-E101FFD6D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A22CA30-9C4C-7241-B7AC-B0D49D13E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AB8C6-8819-C645-912C-3ABBF37671F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67197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065E692-BC74-FA48-BEBC-79FC10CA2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62C42-467D-9A43-8B31-80FAF50BAFFD}" type="datetimeFigureOut">
              <a:rPr lang="es-CO" smtClean="0"/>
              <a:t>31/03/19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E5F72AC-5192-CD4F-8A34-D4DB3B4D1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A1E5139-16D9-C741-8263-C241E2712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AB8C6-8819-C645-912C-3ABBF37671F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24326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FE9585-3966-1A46-AF95-253A52471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0734A25-5740-6148-87D6-87B2051F41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398D7F5-A1A0-A843-B2C0-1D82CEA87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9F9CC66-F67E-E542-B2B5-D90DC7CF8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62C42-467D-9A43-8B31-80FAF50BAFFD}" type="datetimeFigureOut">
              <a:rPr lang="es-CO" smtClean="0"/>
              <a:t>31/03/19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A619156-DFFE-A84D-BA27-1C380869E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D7FB47F-D2BF-024A-B420-5C16DD356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AB8C6-8819-C645-912C-3ABBF37671F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28704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1C2A4A-0F33-3D4E-AA9C-16ED8C854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BD350F5-7F8A-334C-AF99-EE47B3D9E7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ABDC0EF-A597-C94E-93E9-0203695BC5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D4E100-5BEC-2744-A777-340DA6C59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62C42-467D-9A43-8B31-80FAF50BAFFD}" type="datetimeFigureOut">
              <a:rPr lang="es-CO" smtClean="0"/>
              <a:t>31/03/19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5EF525D-68FA-3644-939D-0255ED9F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51A163-0D28-6447-B9FA-3AF7FE492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AB8C6-8819-C645-912C-3ABBF37671F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7785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BBDDFB4-9868-D548-BC51-5A1B9DAF4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DC46C47-CFDF-F44B-B049-EB7C81305C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AA33952-5577-E240-A4B2-9B649ED560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062C42-467D-9A43-8B31-80FAF50BAFFD}" type="datetimeFigureOut">
              <a:rPr lang="es-CO" smtClean="0"/>
              <a:t>31/03/19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8F32A5E-F24F-9547-99DB-7C457717D1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CEE1A92-3C12-A642-BE42-59829494E7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AB8C6-8819-C645-912C-3ABBF37671F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4793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09E3D8D9-1061-F446-938F-6A289D426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YLM-000564">
            <a:hlinkClick r:id="" action="ppaction://media"/>
            <a:extLst>
              <a:ext uri="{FF2B5EF4-FFF2-40B4-BE49-F238E27FC236}">
                <a16:creationId xmlns:a16="http://schemas.microsoft.com/office/drawing/2014/main" id="{7C0A2BB2-3C5B-9B44-8CC3-CF6A4F446E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5801" y="956442"/>
            <a:ext cx="8389589" cy="471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46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D75FA73-8C87-F140-AC60-DBF96C630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" y="0"/>
            <a:ext cx="121904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989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F15E51-3234-CD42-9B11-F642D8E3D9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48EBF7C-C15B-3548-B33F-D5533EEFF6F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C755BED-FB15-BB42-85E7-FA4420511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841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FBB59699-20CA-3E4F-A545-70ED7DD29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068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E3797119-3B68-5A46-AADB-74A7F26AB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85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CF36F9E1-699B-7546-9608-F8EFC8E81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203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4C2E9E75-9B02-2143-BEAD-27FE10460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512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87B6BE1-2A81-A647-B0B8-2252BF423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884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E38C540-2EFF-BC49-BE2B-25AD710C6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7658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C162393-5E14-AD45-9C1D-2BD43B2D2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7217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0</Words>
  <Application>Microsoft Macintosh PowerPoint</Application>
  <PresentationFormat>Panorámica</PresentationFormat>
  <Paragraphs>0</Paragraphs>
  <Slides>10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Andres Felipe Guevara Escobar</dc:creator>
  <cp:lastModifiedBy>Cristian Andres Sanchez Garcia</cp:lastModifiedBy>
  <cp:revision>4</cp:revision>
  <dcterms:created xsi:type="dcterms:W3CDTF">2019-03-31T20:43:39Z</dcterms:created>
  <dcterms:modified xsi:type="dcterms:W3CDTF">2019-04-01T00:46:39Z</dcterms:modified>
</cp:coreProperties>
</file>