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C58B7-9E35-4FDF-9002-F5D55A613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858DC1-A2A8-4231-83A0-D9FDC1827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EA030-70F9-4A6F-AF2E-663D61CD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2E93FE-8E50-4752-A967-CF96BE67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ADA191-43B5-4E3F-B3FD-4F464126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4915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61FDE-1E1A-4020-9B76-714114D0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B3614A-757A-4F45-9CF3-7E343A470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8B7E74-92A3-4D4C-BEBB-377A2595F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FAF9D3-24F4-47D1-B2DC-FD6A187D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FDA423-6D36-4BBD-8D42-E89341C3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834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0B368F-C1D3-4DA5-8D05-2EDA717F4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93D072-9B0E-4C20-820C-2745E837B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D06609-CAA0-4DE5-BE41-75A8C66F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9EEAFA-9533-4F28-858C-0B5A9555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7E0565-0886-42D8-9955-A9121594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9864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61D953-69AC-4A0E-B8C3-2E81A0C42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4E1CD2-50A1-4751-8571-F971B6215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7BF9C6-AF9A-433A-BDA0-7BF04F9F0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797EB2-D305-498C-852A-CA21845A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ABC4EF-F83F-4F75-8E5C-D052813F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121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CB856-DFA4-41F4-87F3-E4CE3A61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8D5AF9-B61A-4009-8730-5215AE7BB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259A05-369C-42C5-8859-00EB84DC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B01B28-5C60-491B-983B-A4A609E7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BDA530-4A0D-48C5-A85D-B2647C5D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493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83EC-5809-4CD0-BB69-CB1F8A7E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0E5E9A-2519-4C42-9347-821E007C9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529814-9213-4F81-8B72-31A61B53F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5DF1A7-E742-4C24-9FD8-4C1EBD36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11F4D8-51C4-406D-AB8A-59F57FD2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9A018B-524C-4AD7-942F-2FB2C2FB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887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93331-05BB-4DD8-BB03-1A10387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8DFF35-3DCE-42FB-9A13-AA05EE405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F2CC13-7A6A-4CD4-8123-2FAA8B60E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6B305C5-178B-40BF-B11E-43012C1680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93C4408-5D17-419F-9A7F-CEA73DD2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F7B4501-FF47-401B-B9DD-279498118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F6FCE83-63C3-4E59-8467-ED45B9AF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96BDBE0-B208-4B3D-8A42-70A9C758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785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7A850-E4A9-4EFF-B33F-98A9D786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E48E817-603F-46C6-99A9-444F5EC3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C5763A-2F5A-4F83-8CF0-84666F1F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7A8FF7-913F-494C-AD87-553DAAFC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561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2CCB58F-DA97-45B6-807A-97937C88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00F3CDC-6607-4020-A737-3DB94982B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F2FA0E-B19D-4276-A3FE-A4736195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828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0AE9EB-1054-4900-BD01-93B7791EB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D73B97-4E19-4C2B-81CC-D86FE642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D5AB5D-95F2-47DE-BE1C-4223B1723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65DE6C-38C9-4722-982C-FB24783C3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85FECB-D647-4181-910C-6C99996B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4830EE-7E53-409B-8734-32F887A2D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309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A7322-CA42-4BAD-AB05-79104BCF8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3E8A9CB-DE86-4CC4-B5C7-7895F9DDE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8F8E38-56E6-4BC8-AD82-530D1E1CE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7663F2-765F-4D4C-BB5D-13534D39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437CBB-FCC8-47C6-B785-D76A9748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65EDB-D252-48E1-AB5E-91F5F05B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9534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074F5C8-E4CC-4532-8E58-E6E5EF70A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5C0727-B58C-4350-A72B-05B618DF9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615F04-759D-485D-A1A1-BAA924495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DCA73-98A7-4235-8A66-CD474ACC0EE6}" type="datetimeFigureOut">
              <a:rPr lang="es-CO" smtClean="0"/>
              <a:t>17/03/2019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D6E296-C2B0-430F-A043-4FFD552C1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3F8558-52F6-433A-92DA-B7C1C1904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CABDE-89EB-4F4E-9C05-2188026422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877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A34174-9B22-4148-B5F5-BE9252C01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68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CFDC9D-6B65-44BE-848F-D4306852A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82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290750D-508F-4261-9BBA-2B5625E86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56E2E4-23C2-4E8F-B812-DA8F9B64F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6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34001EF-EDBA-4CC1-AF68-246B2FEFE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7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1BFE4E-64D5-40D5-918F-CCC87969E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9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E2D5B8-6D6F-4A2F-9013-C95709847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8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D2507A-54E5-43BC-990C-6B44B6417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84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DA6409-953A-4504-B836-D47A81A30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22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279AEA3-99B8-4065-BB59-DAEC61596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3F20F4-46C9-4DBD-AC5D-A7863AF72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60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Panorámica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Lina Camacho</dc:creator>
  <cp:lastModifiedBy>Lina Camacho</cp:lastModifiedBy>
  <cp:revision>3</cp:revision>
  <dcterms:created xsi:type="dcterms:W3CDTF">2019-03-18T02:31:28Z</dcterms:created>
  <dcterms:modified xsi:type="dcterms:W3CDTF">2019-03-18T02:39:03Z</dcterms:modified>
</cp:coreProperties>
</file>