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7780000" cy="1015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/>
    <p:restoredTop sz="89171"/>
  </p:normalViewPr>
  <p:slideViewPr>
    <p:cSldViewPr snapToGrid="0" snapToObjects="1">
      <p:cViewPr>
        <p:scale>
          <a:sx n="24" d="100"/>
          <a:sy n="24" d="100"/>
        </p:scale>
        <p:origin x="1688" y="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2500" y="1662500"/>
            <a:ext cx="13335000" cy="3536633"/>
          </a:xfrm>
        </p:spPr>
        <p:txBody>
          <a:bodyPr anchor="b"/>
          <a:lstStyle>
            <a:lvl1pPr algn="ctr">
              <a:defRPr sz="87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2500" y="5335519"/>
            <a:ext cx="13335000" cy="2452598"/>
          </a:xfrm>
        </p:spPr>
        <p:txBody>
          <a:bodyPr/>
          <a:lstStyle>
            <a:lvl1pPr marL="0" indent="0" algn="ctr">
              <a:buNone/>
              <a:defRPr sz="3500"/>
            </a:lvl1pPr>
            <a:lvl2pPr marL="666735" indent="0" algn="ctr">
              <a:buNone/>
              <a:defRPr sz="2917"/>
            </a:lvl2pPr>
            <a:lvl3pPr marL="1333470" indent="0" algn="ctr">
              <a:buNone/>
              <a:defRPr sz="2625"/>
            </a:lvl3pPr>
            <a:lvl4pPr marL="2000204" indent="0" algn="ctr">
              <a:buNone/>
              <a:defRPr sz="2333"/>
            </a:lvl4pPr>
            <a:lvl5pPr marL="2666939" indent="0" algn="ctr">
              <a:buNone/>
              <a:defRPr sz="2333"/>
            </a:lvl5pPr>
            <a:lvl6pPr marL="3333674" indent="0" algn="ctr">
              <a:buNone/>
              <a:defRPr sz="2333"/>
            </a:lvl6pPr>
            <a:lvl7pPr marL="4000409" indent="0" algn="ctr">
              <a:buNone/>
              <a:defRPr sz="2333"/>
            </a:lvl7pPr>
            <a:lvl8pPr marL="4667143" indent="0" algn="ctr">
              <a:buNone/>
              <a:defRPr sz="2333"/>
            </a:lvl8pPr>
            <a:lvl9pPr marL="5333878" indent="0" algn="ctr">
              <a:buNone/>
              <a:defRPr sz="23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CD33-BF2A-6C48-ADB3-8B47C9604AF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0AC-2598-AC4C-B382-E132A06C57B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050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CD33-BF2A-6C48-ADB3-8B47C9604AF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0AC-2598-AC4C-B382-E132A06C57B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217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23812" y="540842"/>
            <a:ext cx="3833813" cy="86087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2375" y="540842"/>
            <a:ext cx="11279188" cy="8608785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CD33-BF2A-6C48-ADB3-8B47C9604AF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0AC-2598-AC4C-B382-E132A06C57B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031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CD33-BF2A-6C48-ADB3-8B47C9604AF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0AC-2598-AC4C-B382-E132A06C57B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824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115" y="2532550"/>
            <a:ext cx="15335250" cy="4225617"/>
          </a:xfrm>
        </p:spPr>
        <p:txBody>
          <a:bodyPr anchor="b"/>
          <a:lstStyle>
            <a:lvl1pPr>
              <a:defRPr sz="87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15" y="6798143"/>
            <a:ext cx="15335250" cy="2222152"/>
          </a:xfrm>
        </p:spPr>
        <p:txBody>
          <a:bodyPr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666735" indent="0">
              <a:buNone/>
              <a:defRPr sz="2917">
                <a:solidFill>
                  <a:schemeClr val="tx1">
                    <a:tint val="75000"/>
                  </a:schemeClr>
                </a:solidFill>
              </a:defRPr>
            </a:lvl2pPr>
            <a:lvl3pPr marL="1333470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3pPr>
            <a:lvl4pPr marL="2000204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4pPr>
            <a:lvl5pPr marL="2666939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5pPr>
            <a:lvl6pPr marL="3333674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6pPr>
            <a:lvl7pPr marL="4000409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7pPr>
            <a:lvl8pPr marL="4667143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8pPr>
            <a:lvl9pPr marL="5333878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CD33-BF2A-6C48-ADB3-8B47C9604AF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0AC-2598-AC4C-B382-E132A06C57B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27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2375" y="2704207"/>
            <a:ext cx="7556500" cy="644542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125" y="2704207"/>
            <a:ext cx="7556500" cy="644542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CD33-BF2A-6C48-ADB3-8B47C9604AF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0AC-2598-AC4C-B382-E132A06C57B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707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91" y="540842"/>
            <a:ext cx="15335250" cy="19634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691" y="2490223"/>
            <a:ext cx="7521773" cy="1220420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6735" indent="0">
              <a:buNone/>
              <a:defRPr sz="2917" b="1"/>
            </a:lvl2pPr>
            <a:lvl3pPr marL="1333470" indent="0">
              <a:buNone/>
              <a:defRPr sz="2625" b="1"/>
            </a:lvl3pPr>
            <a:lvl4pPr marL="2000204" indent="0">
              <a:buNone/>
              <a:defRPr sz="2333" b="1"/>
            </a:lvl4pPr>
            <a:lvl5pPr marL="2666939" indent="0">
              <a:buNone/>
              <a:defRPr sz="2333" b="1"/>
            </a:lvl5pPr>
            <a:lvl6pPr marL="3333674" indent="0">
              <a:buNone/>
              <a:defRPr sz="2333" b="1"/>
            </a:lvl6pPr>
            <a:lvl7pPr marL="4000409" indent="0">
              <a:buNone/>
              <a:defRPr sz="2333" b="1"/>
            </a:lvl7pPr>
            <a:lvl8pPr marL="4667143" indent="0">
              <a:buNone/>
              <a:defRPr sz="2333" b="1"/>
            </a:lvl8pPr>
            <a:lvl9pPr marL="5333878" indent="0">
              <a:buNone/>
              <a:defRPr sz="2333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4691" y="3710643"/>
            <a:ext cx="7521773" cy="545779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01125" y="2490223"/>
            <a:ext cx="7558816" cy="1220420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6735" indent="0">
              <a:buNone/>
              <a:defRPr sz="2917" b="1"/>
            </a:lvl2pPr>
            <a:lvl3pPr marL="1333470" indent="0">
              <a:buNone/>
              <a:defRPr sz="2625" b="1"/>
            </a:lvl3pPr>
            <a:lvl4pPr marL="2000204" indent="0">
              <a:buNone/>
              <a:defRPr sz="2333" b="1"/>
            </a:lvl4pPr>
            <a:lvl5pPr marL="2666939" indent="0">
              <a:buNone/>
              <a:defRPr sz="2333" b="1"/>
            </a:lvl5pPr>
            <a:lvl6pPr marL="3333674" indent="0">
              <a:buNone/>
              <a:defRPr sz="2333" b="1"/>
            </a:lvl6pPr>
            <a:lvl7pPr marL="4000409" indent="0">
              <a:buNone/>
              <a:defRPr sz="2333" b="1"/>
            </a:lvl7pPr>
            <a:lvl8pPr marL="4667143" indent="0">
              <a:buNone/>
              <a:defRPr sz="2333" b="1"/>
            </a:lvl8pPr>
            <a:lvl9pPr marL="5333878" indent="0">
              <a:buNone/>
              <a:defRPr sz="2333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01125" y="3710643"/>
            <a:ext cx="7558816" cy="545779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CD33-BF2A-6C48-ADB3-8B47C9604AF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0AC-2598-AC4C-B382-E132A06C57B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212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CD33-BF2A-6C48-ADB3-8B47C9604AF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0AC-2598-AC4C-B382-E132A06C57B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021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CD33-BF2A-6C48-ADB3-8B47C9604AF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0AC-2598-AC4C-B382-E132A06C57B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285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92" y="677228"/>
            <a:ext cx="5734512" cy="2370296"/>
          </a:xfrm>
        </p:spPr>
        <p:txBody>
          <a:bodyPr anchor="b"/>
          <a:lstStyle>
            <a:lvl1pPr>
              <a:defRPr sz="46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8816" y="1462624"/>
            <a:ext cx="9001125" cy="7219057"/>
          </a:xfrm>
        </p:spPr>
        <p:txBody>
          <a:bodyPr/>
          <a:lstStyle>
            <a:lvl1pPr>
              <a:defRPr sz="4667"/>
            </a:lvl1pPr>
            <a:lvl2pPr>
              <a:defRPr sz="4083"/>
            </a:lvl2pPr>
            <a:lvl3pPr>
              <a:defRPr sz="3500"/>
            </a:lvl3pPr>
            <a:lvl4pPr>
              <a:defRPr sz="2917"/>
            </a:lvl4pPr>
            <a:lvl5pPr>
              <a:defRPr sz="2917"/>
            </a:lvl5pPr>
            <a:lvl6pPr>
              <a:defRPr sz="2917"/>
            </a:lvl6pPr>
            <a:lvl7pPr>
              <a:defRPr sz="2917"/>
            </a:lvl7pPr>
            <a:lvl8pPr>
              <a:defRPr sz="2917"/>
            </a:lvl8pPr>
            <a:lvl9pPr>
              <a:defRPr sz="2917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4692" y="3047524"/>
            <a:ext cx="5734512" cy="5645915"/>
          </a:xfrm>
        </p:spPr>
        <p:txBody>
          <a:bodyPr/>
          <a:lstStyle>
            <a:lvl1pPr marL="0" indent="0">
              <a:buNone/>
              <a:defRPr sz="2333"/>
            </a:lvl1pPr>
            <a:lvl2pPr marL="666735" indent="0">
              <a:buNone/>
              <a:defRPr sz="2042"/>
            </a:lvl2pPr>
            <a:lvl3pPr marL="1333470" indent="0">
              <a:buNone/>
              <a:defRPr sz="1750"/>
            </a:lvl3pPr>
            <a:lvl4pPr marL="2000204" indent="0">
              <a:buNone/>
              <a:defRPr sz="1458"/>
            </a:lvl4pPr>
            <a:lvl5pPr marL="2666939" indent="0">
              <a:buNone/>
              <a:defRPr sz="1458"/>
            </a:lvl5pPr>
            <a:lvl6pPr marL="3333674" indent="0">
              <a:buNone/>
              <a:defRPr sz="1458"/>
            </a:lvl6pPr>
            <a:lvl7pPr marL="4000409" indent="0">
              <a:buNone/>
              <a:defRPr sz="1458"/>
            </a:lvl7pPr>
            <a:lvl8pPr marL="4667143" indent="0">
              <a:buNone/>
              <a:defRPr sz="1458"/>
            </a:lvl8pPr>
            <a:lvl9pPr marL="5333878" indent="0">
              <a:buNone/>
              <a:defRPr sz="1458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CD33-BF2A-6C48-ADB3-8B47C9604AF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0AC-2598-AC4C-B382-E132A06C57B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678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92" y="677228"/>
            <a:ext cx="5734512" cy="2370296"/>
          </a:xfrm>
        </p:spPr>
        <p:txBody>
          <a:bodyPr anchor="b"/>
          <a:lstStyle>
            <a:lvl1pPr>
              <a:defRPr sz="46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58816" y="1462624"/>
            <a:ext cx="9001125" cy="7219057"/>
          </a:xfrm>
        </p:spPr>
        <p:txBody>
          <a:bodyPr anchor="t"/>
          <a:lstStyle>
            <a:lvl1pPr marL="0" indent="0">
              <a:buNone/>
              <a:defRPr sz="4667"/>
            </a:lvl1pPr>
            <a:lvl2pPr marL="666735" indent="0">
              <a:buNone/>
              <a:defRPr sz="4083"/>
            </a:lvl2pPr>
            <a:lvl3pPr marL="1333470" indent="0">
              <a:buNone/>
              <a:defRPr sz="3500"/>
            </a:lvl3pPr>
            <a:lvl4pPr marL="2000204" indent="0">
              <a:buNone/>
              <a:defRPr sz="2917"/>
            </a:lvl4pPr>
            <a:lvl5pPr marL="2666939" indent="0">
              <a:buNone/>
              <a:defRPr sz="2917"/>
            </a:lvl5pPr>
            <a:lvl6pPr marL="3333674" indent="0">
              <a:buNone/>
              <a:defRPr sz="2917"/>
            </a:lvl6pPr>
            <a:lvl7pPr marL="4000409" indent="0">
              <a:buNone/>
              <a:defRPr sz="2917"/>
            </a:lvl7pPr>
            <a:lvl8pPr marL="4667143" indent="0">
              <a:buNone/>
              <a:defRPr sz="2917"/>
            </a:lvl8pPr>
            <a:lvl9pPr marL="5333878" indent="0">
              <a:buNone/>
              <a:defRPr sz="291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4692" y="3047524"/>
            <a:ext cx="5734512" cy="5645915"/>
          </a:xfrm>
        </p:spPr>
        <p:txBody>
          <a:bodyPr/>
          <a:lstStyle>
            <a:lvl1pPr marL="0" indent="0">
              <a:buNone/>
              <a:defRPr sz="2333"/>
            </a:lvl1pPr>
            <a:lvl2pPr marL="666735" indent="0">
              <a:buNone/>
              <a:defRPr sz="2042"/>
            </a:lvl2pPr>
            <a:lvl3pPr marL="1333470" indent="0">
              <a:buNone/>
              <a:defRPr sz="1750"/>
            </a:lvl3pPr>
            <a:lvl4pPr marL="2000204" indent="0">
              <a:buNone/>
              <a:defRPr sz="1458"/>
            </a:lvl4pPr>
            <a:lvl5pPr marL="2666939" indent="0">
              <a:buNone/>
              <a:defRPr sz="1458"/>
            </a:lvl5pPr>
            <a:lvl6pPr marL="3333674" indent="0">
              <a:buNone/>
              <a:defRPr sz="1458"/>
            </a:lvl6pPr>
            <a:lvl7pPr marL="4000409" indent="0">
              <a:buNone/>
              <a:defRPr sz="1458"/>
            </a:lvl7pPr>
            <a:lvl8pPr marL="4667143" indent="0">
              <a:buNone/>
              <a:defRPr sz="1458"/>
            </a:lvl8pPr>
            <a:lvl9pPr marL="5333878" indent="0">
              <a:buNone/>
              <a:defRPr sz="1458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CD33-BF2A-6C48-ADB3-8B47C9604AF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0AC-2598-AC4C-B382-E132A06C57B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83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2375" y="540842"/>
            <a:ext cx="15335250" cy="1963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375" y="2704207"/>
            <a:ext cx="15335250" cy="64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2375" y="9415345"/>
            <a:ext cx="4000500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CD33-BF2A-6C48-ADB3-8B47C9604AFF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89625" y="9415345"/>
            <a:ext cx="6000750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57125" y="9415345"/>
            <a:ext cx="4000500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5F0AC-2598-AC4C-B382-E132A06C57B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206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33470" rtl="0" eaLnBrk="1" latinLnBrk="0" hangingPunct="1">
        <a:lnSpc>
          <a:spcPct val="90000"/>
        </a:lnSpc>
        <a:spcBef>
          <a:spcPct val="0"/>
        </a:spcBef>
        <a:buNone/>
        <a:defRPr sz="6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367" indent="-333367" algn="l" defTabSz="1333470" rtl="0" eaLnBrk="1" latinLnBrk="0" hangingPunct="1">
        <a:lnSpc>
          <a:spcPct val="90000"/>
        </a:lnSpc>
        <a:spcBef>
          <a:spcPts val="1458"/>
        </a:spcBef>
        <a:buFont typeface="Arial" panose="020B0604020202020204" pitchFamily="34" charset="0"/>
        <a:buChar char="•"/>
        <a:defRPr sz="4083" kern="1200">
          <a:solidFill>
            <a:schemeClr val="tx1"/>
          </a:solidFill>
          <a:latin typeface="+mn-lt"/>
          <a:ea typeface="+mn-ea"/>
          <a:cs typeface="+mn-cs"/>
        </a:defRPr>
      </a:lvl1pPr>
      <a:lvl2pPr marL="1000102" indent="-333367" algn="l" defTabSz="1333470" rtl="0" eaLnBrk="1" latinLnBrk="0" hangingPunct="1">
        <a:lnSpc>
          <a:spcPct val="90000"/>
        </a:lnSpc>
        <a:spcBef>
          <a:spcPts val="729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666837" indent="-333367" algn="l" defTabSz="1333470" rtl="0" eaLnBrk="1" latinLnBrk="0" hangingPunct="1">
        <a:lnSpc>
          <a:spcPct val="90000"/>
        </a:lnSpc>
        <a:spcBef>
          <a:spcPts val="729"/>
        </a:spcBef>
        <a:buFont typeface="Arial" panose="020B0604020202020204" pitchFamily="34" charset="0"/>
        <a:buChar char="•"/>
        <a:defRPr sz="2917" kern="1200">
          <a:solidFill>
            <a:schemeClr val="tx1"/>
          </a:solidFill>
          <a:latin typeface="+mn-lt"/>
          <a:ea typeface="+mn-ea"/>
          <a:cs typeface="+mn-cs"/>
        </a:defRPr>
      </a:lvl3pPr>
      <a:lvl4pPr marL="2333572" indent="-333367" algn="l" defTabSz="1333470" rtl="0" eaLnBrk="1" latinLnBrk="0" hangingPunct="1">
        <a:lnSpc>
          <a:spcPct val="90000"/>
        </a:lnSpc>
        <a:spcBef>
          <a:spcPts val="729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4pPr>
      <a:lvl5pPr marL="3000306" indent="-333367" algn="l" defTabSz="1333470" rtl="0" eaLnBrk="1" latinLnBrk="0" hangingPunct="1">
        <a:lnSpc>
          <a:spcPct val="90000"/>
        </a:lnSpc>
        <a:spcBef>
          <a:spcPts val="729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5pPr>
      <a:lvl6pPr marL="3667041" indent="-333367" algn="l" defTabSz="1333470" rtl="0" eaLnBrk="1" latinLnBrk="0" hangingPunct="1">
        <a:lnSpc>
          <a:spcPct val="90000"/>
        </a:lnSpc>
        <a:spcBef>
          <a:spcPts val="729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6pPr>
      <a:lvl7pPr marL="4333776" indent="-333367" algn="l" defTabSz="1333470" rtl="0" eaLnBrk="1" latinLnBrk="0" hangingPunct="1">
        <a:lnSpc>
          <a:spcPct val="90000"/>
        </a:lnSpc>
        <a:spcBef>
          <a:spcPts val="729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7pPr>
      <a:lvl8pPr marL="5000511" indent="-333367" algn="l" defTabSz="1333470" rtl="0" eaLnBrk="1" latinLnBrk="0" hangingPunct="1">
        <a:lnSpc>
          <a:spcPct val="90000"/>
        </a:lnSpc>
        <a:spcBef>
          <a:spcPts val="729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8pPr>
      <a:lvl9pPr marL="5667245" indent="-333367" algn="l" defTabSz="1333470" rtl="0" eaLnBrk="1" latinLnBrk="0" hangingPunct="1">
        <a:lnSpc>
          <a:spcPct val="90000"/>
        </a:lnSpc>
        <a:spcBef>
          <a:spcPts val="729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66735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333470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2000204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4pPr>
      <a:lvl5pPr marL="2666939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5pPr>
      <a:lvl6pPr marL="3333674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6pPr>
      <a:lvl7pPr marL="4000409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7pPr>
      <a:lvl8pPr marL="4667143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8pPr>
      <a:lvl9pPr marL="5333878" algn="l" defTabSz="1333470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7722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1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7722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7722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7722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7722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7722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7722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7722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7722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7722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7722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Ramon Ernesto Restrepo Pineda</dc:creator>
  <cp:lastModifiedBy>Microsoft Office User</cp:lastModifiedBy>
  <cp:revision>2</cp:revision>
  <dcterms:created xsi:type="dcterms:W3CDTF">2019-03-17T23:32:39Z</dcterms:created>
  <dcterms:modified xsi:type="dcterms:W3CDTF">2019-03-18T00:14:37Z</dcterms:modified>
</cp:coreProperties>
</file>