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9"/>
  </p:normalViewPr>
  <p:slideViewPr>
    <p:cSldViewPr snapToGrid="0" snapToObjects="1">
      <p:cViewPr varScale="1">
        <p:scale>
          <a:sx n="140" d="100"/>
          <a:sy n="140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34940-6A8A-F446-AF02-579A50460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F9210A-D059-3E42-B106-CCC82F5B7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44E17F-11EA-A24A-9E21-1BCB9D6D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56B83-F0EB-E54F-8A0B-B3B5F421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7CA66-0B00-3B4D-BE2C-B7DC4736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7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1A3BD-56D3-CE44-921A-BB7E3E8D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C58CB-CA33-034E-9D94-6FF4AA4C1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069DE-2A8F-4844-A99E-E4B5E13D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2DA5F-04F5-C848-9FAC-0C9AE7DC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60AAE-05A7-7848-B601-5727003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91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2595B1-7173-484B-9051-801123C25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957B6E-7209-E548-8632-6AE062AE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F4AAB-3F48-A444-959E-605DEE4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5F60-6C9E-5D47-8F0B-E3F5860B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A2ED6-CB1A-3E42-9046-67994E4B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55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2AA33-E7BE-BD4E-9A1C-5E5ACC69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C9ABF-3C0D-C04C-B250-F08A9AE9B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4B6D5-238D-3740-83BB-AC8C0634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39646-F744-D743-A8E4-4A1211F9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9B817-026A-764C-BC2A-0CFCA78A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72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5BB68-247B-5143-92E3-A3A2C6DD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E7CB6F-623D-544C-8316-64C8AAE2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1A23D-91CF-524A-AA46-8382713F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485AC9-0937-9546-A289-EFDAF54C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97DEFF-EF9B-5D47-A008-3CC5CAE6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893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7850-D213-1046-BD03-DB03AEEF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FC9143-D00D-ED4F-90F6-FA3A11F0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E955E0-24B4-F544-8790-BEC3CC53C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FEBA7C-FA12-B046-BFF1-6973BB0D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7DDD3D-49A4-B940-BB3E-8AADD556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E09DDD-93A4-F24D-8AF6-23ACF148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24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E9E12-D0BE-054D-B4E4-A9826323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2AD945-F0FA-4C4D-A38F-05633080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F53A49-D76E-4C45-A5D9-32F0F1F1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AB7946-2F21-E741-861F-F886FAC92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E09CF0-83A4-D547-BCD6-C031C3BEB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0E4B68-6108-DC4A-89E4-A5310D19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18A64B-1728-7A4B-8B5D-7478D4AE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9FE1DE-5BB2-5044-B49F-74EECE6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55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38F28-F4D8-594B-88D8-FA6FD2B0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8715B5-0879-2E42-B0AD-1613BAD1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3F8E00-9AB4-6F47-AC10-0B7A663B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8B3628-642C-6B42-A7BA-543EFD7E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7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ECDC3B-7832-6A4D-A2DD-A7ADBCB1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5045B3-DABD-8449-8F6A-AC28A036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48C51-8787-4C4D-8D6E-07129F6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30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656FD-D332-4544-ABDF-1855B0EC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328259-EBD9-1B45-A38B-B3D50AF3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EF578-5965-CB4D-92BC-73AE6A197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2352C0-0D96-0649-811F-53C6A93B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E81175-05D5-E94A-854A-33799002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AB592-8213-F840-805D-39A81E4B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7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B8586-C63C-D343-93E4-EB36DA6A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99E6AD-A4BA-2D4B-A100-107FAAA2A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778763-0CBA-E242-90B9-F426EB2F3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D9C3F-F8B7-4449-9089-0E6BE148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F18B7D-46DD-1146-B42C-70E31DFB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C9533D-A7DD-B446-8137-C5A4D359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612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822F6B-A664-C14F-9D4D-A1B98FF5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B9565D-2432-6B44-B566-021429792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90102E-B465-5046-A46A-8BA172193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EDD9-9719-0E41-9566-3F2C1C2D214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E106D-0214-6846-AADD-310BDDD15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DEE00-886D-7A49-9AB9-768D2645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B5D8-31B9-904E-9B0E-A7DBDD4A16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388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F90BBD-12E3-BD49-B2A5-5C530AFE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1260"/>
            <a:ext cx="12194241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84AD6B-FA8F-ED4C-A128-4428E3872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1260"/>
            <a:ext cx="12194241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878795-7D50-284D-A237-CC5A0B7F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1260"/>
            <a:ext cx="12194241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A14645-81C0-B04E-B787-F19C3E5B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0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E0F390-4CA1-4948-9D0C-9D5D5452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6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91F38A-AFA0-2844-B2FA-EB44D661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091C84-6573-B14C-84C9-942C076A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1260"/>
            <a:ext cx="12194241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26374-8697-604C-B3F2-69811823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2B6D4-DB5B-5546-8E3A-4FF1E6D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3E25AB-6A0A-C645-A123-7801A57C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AB6C67-0631-F045-B22E-409B237B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4240" cy="68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1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Eduardo Ortega Barrera</dc:creator>
  <cp:lastModifiedBy>Luis Eduardo Ortega Barrera</cp:lastModifiedBy>
  <cp:revision>1</cp:revision>
  <dcterms:created xsi:type="dcterms:W3CDTF">2019-03-17T21:51:36Z</dcterms:created>
  <dcterms:modified xsi:type="dcterms:W3CDTF">2019-03-17T21:56:32Z</dcterms:modified>
</cp:coreProperties>
</file>