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2" r:id="rId3"/>
    <p:sldId id="260" r:id="rId4"/>
    <p:sldId id="261" r:id="rId5"/>
    <p:sldId id="265" r:id="rId6"/>
    <p:sldId id="256" r:id="rId7"/>
    <p:sldId id="257" r:id="rId8"/>
    <p:sldId id="258" r:id="rId9"/>
    <p:sldId id="259" r:id="rId10"/>
    <p:sldId id="26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 snapToObjects="1">
      <p:cViewPr varScale="1">
        <p:scale>
          <a:sx n="111" d="100"/>
          <a:sy n="111" d="100"/>
        </p:scale>
        <p:origin x="24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458DE-5575-DB48-969E-1D3F9280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01169F-AE13-5549-900B-9CDE580E4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F7C1E-86C7-6442-AAEA-7A3BE1D9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405D7-016E-9A4E-8863-1C1D5F2E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1D1BD7-1BF7-3B4E-912B-5AFB6EBE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90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B5DF4-6574-BD4A-9E7E-9040F440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D54EC0-9463-7C47-8FD9-BB121F9F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2FDD6-46E2-3E4A-AB5B-0998FECF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E5960-F130-DA45-8F5D-890C65F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F5A54-44F5-1246-BC56-3A7F04E9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850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9A5C14-E465-9149-9E4D-AA78F8FC4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E2FBDF-4B52-EB4F-BB29-435071B81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0EC8C-DBBD-1F44-A4B1-32D2E321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A9148-01D7-0E49-A4CB-76E45599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5938E-6893-AF46-9FC5-DDF8CE63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899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6FA51-4AB5-FB45-8A25-0D8F8AA7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BA956-358C-4144-9D89-EEDE5BF2B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588057-98CA-C540-A7D9-B647649B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22C64-4059-5E42-ADAF-C0B6C39C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2B9389-E2E3-F747-9E4E-CDFD9BF0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83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4EF00-B56E-9748-A244-547DF61D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83A0BE-F5FE-E245-9932-97DC3E5AE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CF6BD-0E57-4E48-9E04-11EA1EFB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7FB8A-FDB4-3D40-9FA1-AD9CD5B3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53BC4-46F9-ED4C-BDDC-FF78877B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AEBE2-CF0C-5246-809E-D041C631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802953-DF92-CA43-8DB8-0FDBC5FB5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7C41F-D56C-3E4D-88A7-F8965606E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414C21-4C79-B547-9C38-F27AE946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1345DB-2BAE-534B-B10C-CC44E6FF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4BEA80-C7CD-B443-9F96-3E30D86C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3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6F455-8687-8743-B4B5-9A8090B3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BB80F-C31A-274F-854B-793917FDD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C3744-AB63-6D40-8BEE-1A6DC3DD9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5FFE8-B284-7347-9310-8F55E92E4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AAC3E6-CBC9-F646-8011-5CB0F49B0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719F0C-BD69-6E4D-A2D1-E7972DDB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467D66-DEFC-D44C-8EE2-FFED8F68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E2AD81-FF21-8644-88C5-5F19458D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108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03D91-270C-3C42-B893-8CA04E7C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40F458-14AA-C549-95B9-5006DD12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109536-2A47-3442-912E-A77E1686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6C3918-2F53-E744-9BC3-BAD29ABE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39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BE3481-6D0D-1243-8798-D33E1441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ACD666-1060-CE47-B923-654AB04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B698A1-0962-0341-B28A-50EA0BBB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43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36099-2506-4249-B72D-886C1D2B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1143D-101E-834F-AFB3-C5E2142B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F2DEB7-2BE7-C140-9391-7FF03956F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E7564C-7715-9C4C-958E-8EC40138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9AFE3-7B1D-9F47-BD5F-D2A94113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10FB68-F253-2F4D-80E7-169232D5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43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89323-60A6-AD44-9E47-8238FB2A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5E1536-69B7-B145-86D8-D27BD4ED2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F51AA2-B70D-7446-B6A3-4A141DDE6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70563F-CFFF-854E-983D-87A90E5E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BA7F5B-7967-2E4A-889F-B76C6AED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BC27A6-A564-2540-BB82-13D182DD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271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91CF4F-2963-124C-B255-54EC45D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5B5D8E-4CF0-BF49-8CB1-752112C2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17FA93-9D0D-BA43-9E71-E1BDD5B49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3425-916F-8645-99D3-06DAD2174AF3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5C4CE-3A07-0C4C-A5F9-523875EC7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AC635-AE84-C645-832B-F647395AC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E858-D829-2943-BE8E-9ABA28907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4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1D38A-5102-4345-87BA-D686DE0BE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73BDAA-5E96-A846-9E10-52FF94DA2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72E40E-0525-C248-929C-72032453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" y="0"/>
            <a:ext cx="1208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4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A72B6D-D01A-414C-83BC-7DEF93C1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" y="0"/>
            <a:ext cx="1208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1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E157EC-2130-5645-945D-13CD6B82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" y="0"/>
            <a:ext cx="1208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D8FF6A-4E7D-A44B-AEAC-D9CCED38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" y="0"/>
            <a:ext cx="1208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B67A36-0F6F-0D4A-859E-7504B2F8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" y="0"/>
            <a:ext cx="1209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A24760-6126-9440-9D45-7B9C0267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" y="0"/>
            <a:ext cx="1209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9D866E-C048-F04E-B002-8139BD76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" y="0"/>
            <a:ext cx="1209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B6E36A-ECC9-6C4C-A78A-A754ACF2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" y="0"/>
            <a:ext cx="1209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8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BDA5AF-12CA-BC4E-96ED-2B646D5E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" y="0"/>
            <a:ext cx="1208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3B9C59-2A61-1C4B-8E45-DE27B469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" y="0"/>
            <a:ext cx="1209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Mejia, David</dc:creator>
  <cp:lastModifiedBy>Mejia, David</cp:lastModifiedBy>
  <cp:revision>1</cp:revision>
  <dcterms:created xsi:type="dcterms:W3CDTF">2019-03-18T02:36:25Z</dcterms:created>
  <dcterms:modified xsi:type="dcterms:W3CDTF">2019-03-18T02:44:20Z</dcterms:modified>
</cp:coreProperties>
</file>