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33EBA-59C1-4BE9-B729-98CD4301B2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EFA9DE-86EE-48C8-A230-327FF5D25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F885D-FE78-4947-BBAE-84C728912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654C8-397E-4B5B-92BD-587794ABF705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15FA2-DF51-4BE6-AB4E-8C3C8F13B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0DE8A-7F5E-4C06-B919-9E16C88A6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B9CA-85B4-4F22-8600-E52D19B1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06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B3EB6-0E4E-4712-94C4-8365BEAE0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5098B7-4E96-4EA8-9AE3-DD152341D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CEF03-1555-411A-956E-710DC39B9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654C8-397E-4B5B-92BD-587794ABF705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2C7F8-FFCD-40E4-987E-EE6283FF1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5F74D-BD83-480F-9BD8-C5571B351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B9CA-85B4-4F22-8600-E52D19B1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88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E5AFCA-4A33-4916-B12B-FD1BA86B4C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9BDA07-743C-4F48-A5CC-1333FE997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C350C-5D3B-4FED-9863-D332679A9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654C8-397E-4B5B-92BD-587794ABF705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F692D-398D-421D-B6BC-B121FBB07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CF4D0-6153-46F7-8C2B-65662DD0B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B9CA-85B4-4F22-8600-E52D19B1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28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AE86C-717C-4A43-8C95-3C708693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F9B8A-5C0C-4ACE-B69A-8E5170FE0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56B41-F23E-4103-8EAE-CD424D51E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654C8-397E-4B5B-92BD-587794ABF705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E8E39-6706-414A-8DCF-09CD453EA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4887A-8B47-42C0-B0B7-ECE2421A9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B9CA-85B4-4F22-8600-E52D19B1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75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D3F20-76F4-4606-9A7C-16E5EF164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8C2D5-3225-4EDE-BB70-C0CC3240B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054AD-054F-4FFE-94D6-5F3095B82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654C8-397E-4B5B-92BD-587794ABF705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7083A-925C-4554-9C62-0238B1061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E35B9-84BD-4E25-A059-6813886FB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B9CA-85B4-4F22-8600-E52D19B1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27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FB216-258F-4D07-AC9C-F3FC08B03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0FAB2-7BC4-4642-BE44-593904E93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F54913-B951-4754-9048-2194CE77E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7BEC06-982C-462D-B9B0-14F6B274C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654C8-397E-4B5B-92BD-587794ABF705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8BB7E-1FE1-483B-B722-FCB0B5547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CF126B-1588-4005-AE95-B76E826AB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B9CA-85B4-4F22-8600-E52D19B1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46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DCA5F-EFED-447A-AFED-BA19348A5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60FC0-6103-40BC-BAA4-3D674AF83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1ECBFF-6EE1-4A05-B49F-F619F0B211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389681-D296-4F11-8374-1DFE216923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68946A-E0BC-4F72-90F7-BC84430C01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A6B956-CBF9-46A0-B93B-303D1D42A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654C8-397E-4B5B-92BD-587794ABF705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2C54FB-B2FB-4107-8640-C1E28751E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C44421-ECB1-4DE7-AAD5-F8AAB04CD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B9CA-85B4-4F22-8600-E52D19B1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488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7E3F4-427C-4CA9-9601-9AA8B98BC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FB9B55-F99B-46F6-BE84-07938FA80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654C8-397E-4B5B-92BD-587794ABF705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D4247D-3B43-4BC5-A20A-210E12B71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EDE6BC-DEE3-4A5A-BF16-2FD7E915B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B9CA-85B4-4F22-8600-E52D19B1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09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C38D34-4E8E-4D3A-8C70-6B4C5C67D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654C8-397E-4B5B-92BD-587794ABF705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0CCA97-71EE-48DD-BE9A-B9237FA00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48D60-B3FB-46E0-A984-5414DF574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B9CA-85B4-4F22-8600-E52D19B1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88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F5A91-73E4-4E98-8288-4BC24A056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CE512-818A-48B8-B096-863A172A0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337014-7A18-4EF3-B76F-99BE6D2E32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22F5E7-1F78-440B-845C-6CB56121F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654C8-397E-4B5B-92BD-587794ABF705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BC83A-2019-4099-8353-5B8FA8DAA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683D7D-5429-4D86-8CF0-127EAF095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B9CA-85B4-4F22-8600-E52D19B1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40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20AF3-0E7A-497E-AEDD-69440BCEF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00E1BD-E48E-4DAE-9300-8729242DF3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1B9397-2457-4B41-A6EE-CFD31DB39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E1ABDC-1514-4C73-AF3F-A31B5D06A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654C8-397E-4B5B-92BD-587794ABF705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09A92-3332-4722-8F14-C7971DF0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782A1B-8F61-43A9-B107-2845DD88A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B9CA-85B4-4F22-8600-E52D19B1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0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709D85-F00D-4192-B445-D7B2C5E47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DE619-95B3-4B06-8FF2-40104623E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9E474-F537-4886-A216-1E043E765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654C8-397E-4B5B-92BD-587794ABF705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366F6-7552-4236-9F9C-B776149978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F937B-23FE-49DD-AF91-1FBFFD9F6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B9CA-85B4-4F22-8600-E52D19B1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7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C63E8F-2BC9-4108-A9FA-086DFC758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50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9B8F21-0914-4789-B3A5-0DA98CC1C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53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7945AC-FF62-42EB-90BC-ADC372F48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02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03F588-8D78-47E1-A88F-F33E030F8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9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EFBCB-1BF5-4824-AA85-B2670CAED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59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25E741-DA3D-4C23-AA52-0D2D9044E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02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4598D8-EC83-4D1C-AD42-71F382147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07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5535E-4BB1-4EDA-93FA-AA5D82FEC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48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1FE407-0F88-4939-9145-544238300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55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206B7B-055D-4D83-96C0-0A73A215F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0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Lopez</dc:creator>
  <cp:lastModifiedBy>Andrew Lopez</cp:lastModifiedBy>
  <cp:revision>1</cp:revision>
  <dcterms:created xsi:type="dcterms:W3CDTF">2019-03-17T20:51:22Z</dcterms:created>
  <dcterms:modified xsi:type="dcterms:W3CDTF">2019-03-17T20:51:37Z</dcterms:modified>
</cp:coreProperties>
</file>