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1" r:id="rId8"/>
    <p:sldId id="264" r:id="rId9"/>
    <p:sldId id="262" r:id="rId10"/>
    <p:sldId id="266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D93A1-14AA-B245-95E5-0472E664A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BCE650-57E2-7946-A8A9-D60DB50ED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8C7FEC-9F44-B642-AD89-C0C741E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F5845-40C7-594D-BC51-97A30C9D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A57DFB-610E-C94C-9D50-0ACD191E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519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C8E78-A6E2-CE4D-AECE-AF801E8A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CBB54C-53B2-6741-B84B-E793D3268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06590-D88C-5841-BF93-C9184971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A3224A-6A81-9C42-8FD7-1B3D6AE7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DD0AAA-FA2C-1847-BE10-BCE37321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408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F97E2D-6E2A-CF42-9A23-3DCE575D0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14F3BA-7F77-5A45-BE9C-C2B18CEDC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0FE584-BCDA-5C4D-9231-904A2600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9CA0F1-93FE-4740-AAB6-D411C760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CCACEB-A31B-3747-80EC-040CAB73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5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AB6EA-CE4E-864E-B245-1D1649A9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CC7C7F-F17F-D54E-8D4B-76F6EA786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7F84B-8B9F-F542-883F-12BC7CAC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D6283-8D1F-B447-9A06-0A7EE12C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69F98E-C873-424C-BE1D-C79B3F69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593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425F7-1D98-4341-83E8-CF6B260C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15F89E-0031-5141-8250-783F6E208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6B571D-E2B9-6745-BC3D-EA8C0601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D7F5E6-12AD-0446-A901-3952A88A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23872-2E20-A341-AC43-04E814FC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07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60B9A-5E8B-904A-9E1C-83DF53AA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77395-0061-C54E-ADB0-6145D53C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A1502-CAFB-A043-B16A-C0E16D1BB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B96B71-9E37-454E-8CE7-85DB47F9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073189-7606-A54E-A434-44FE03CD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91F3D2-B667-AB41-9EAC-0E42E6B6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14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E1835-F35D-AA4F-B804-BBE75ED2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1E28FF-4CB6-3C44-BAE3-1356ED31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516E5A-0DFD-C945-9F69-96916D2CC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88BF22-F60B-064E-A6DB-6D60E2063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E16964-867A-CB49-9C37-7E1E58D1F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7168A0-6358-964B-967D-70CB2922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72515E-D791-DA4C-8482-85310143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214E87-FA96-F147-85D9-7F2955C3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90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69C96-24A0-044E-AEC1-67985018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26003-453B-C345-811C-32C40C55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9EC50A-9DE1-A741-922F-3135C776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49E2F1-248B-B641-BDA3-0C0657D0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82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CB6754-6D24-8848-B2A8-608DBF98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B375BF-38A3-044A-8E12-6063C9E2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0D9D62-5904-A74D-B488-C1A30749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06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030B4-DC24-604F-B43B-C98687E1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12DE1-D781-B044-AFE3-977210955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350E51-E407-FD46-A3A2-4376DFEFD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5CB9AD-4AE8-9340-BF8B-BE740BF8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AAFE71-1CBE-C043-A962-C0F638FF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4FB9CC-4942-B240-BF20-EBE366F1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83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E88EA-3C01-9B43-BBC9-8EADEA7F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351346-B887-8142-94FA-849C70562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617D14-5B2C-FB4A-A527-92DB16F3A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0C09E3-F694-CD4F-969E-4092E6DB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6E7B53-4242-994E-B4FF-B02C19B7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996F41-75B0-B44B-A187-B14CA390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231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B951FD-67F0-3B4F-ADA2-F6630D46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D22651-A9DC-1E48-8FCE-63EE76D5C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A09C82-6AA7-9C4C-85F7-6A6844EBB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EB536-A82A-4B42-ADE5-83EB946A6AEA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D1A068-2D45-0947-8155-AE2117D5A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B2BA99-B9B4-904C-9A7F-56B4AE632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E97A8-9C7D-204A-A9A0-22CF608229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866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7ED7F60-FA3A-9C40-9DB9-4F9478989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6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7FA73F-1017-1446-BEC2-BD3C72071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746" y="0"/>
            <a:ext cx="9796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24ED277-3895-7547-BEE6-D180C8B2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9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6F4BD9F-0C5C-C147-8FCF-1364DBBE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2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22E806-60FC-7746-A650-5D9BFF4B3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" y="0"/>
            <a:ext cx="121486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1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29214A-9716-4342-BC69-ABAC04C2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" y="0"/>
            <a:ext cx="121486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8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5AFC98A-0A3E-894E-9436-2E6A2467E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" y="0"/>
            <a:ext cx="121486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4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E9CEAE-286A-7A43-93D5-4D737734B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E4E3256-5849-684B-8963-A387E2C8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9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7EBFA1-DAC9-054A-8236-ABC54EFC8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30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Alpina </dc:title>
  <dc:creator>Microsoft Office User</dc:creator>
  <cp:lastModifiedBy>Microsoft Office User</cp:lastModifiedBy>
  <cp:revision>17</cp:revision>
  <dcterms:created xsi:type="dcterms:W3CDTF">2019-03-17T18:39:28Z</dcterms:created>
  <dcterms:modified xsi:type="dcterms:W3CDTF">2019-03-18T02:09:19Z</dcterms:modified>
</cp:coreProperties>
</file>