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1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9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95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9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434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5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46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8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8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9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1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5D20-3872-4CD1-8645-8BBF67BCE12D}" type="datetimeFigureOut">
              <a:rPr lang="es-CO" smtClean="0"/>
              <a:t>17/03/2019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7C18-32C2-4C1B-8B0B-8CA7AE2964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3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91" y="0"/>
            <a:ext cx="979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4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7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Juan.Rivera</dc:creator>
  <cp:lastModifiedBy>Juan.Rivera</cp:lastModifiedBy>
  <cp:revision>1</cp:revision>
  <dcterms:created xsi:type="dcterms:W3CDTF">2019-03-17T21:18:03Z</dcterms:created>
  <dcterms:modified xsi:type="dcterms:W3CDTF">2019-03-17T23:18:07Z</dcterms:modified>
</cp:coreProperties>
</file>