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7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8"/>
    <p:restoredTop sz="94610"/>
  </p:normalViewPr>
  <p:slideViewPr>
    <p:cSldViewPr snapToGrid="0" snapToObjects="1">
      <p:cViewPr>
        <p:scale>
          <a:sx n="110" d="100"/>
          <a:sy n="110" d="100"/>
        </p:scale>
        <p:origin x="888" y="2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941B9-2E8D-CC4B-A64B-DE0F2A607285}" type="datetimeFigureOut">
              <a:rPr lang="es-ES_tradnl" smtClean="0"/>
              <a:t>18/3/19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1892A0-4106-AF40-A534-EDE5B514D6FE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71697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5EE8-5BA7-2145-9C34-27045E781247}" type="datetimeFigureOut">
              <a:rPr lang="es-ES" smtClean="0"/>
              <a:t>17/3/19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756E5-BAD4-8644-994A-D1420A99422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3430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5EE8-5BA7-2145-9C34-27045E781247}" type="datetimeFigureOut">
              <a:rPr lang="es-ES" smtClean="0"/>
              <a:t>17/3/19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756E5-BAD4-8644-994A-D1420A99422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4492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5EE8-5BA7-2145-9C34-27045E781247}" type="datetimeFigureOut">
              <a:rPr lang="es-ES" smtClean="0"/>
              <a:t>17/3/19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756E5-BAD4-8644-994A-D1420A99422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9074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5EE8-5BA7-2145-9C34-27045E781247}" type="datetimeFigureOut">
              <a:rPr lang="es-ES" smtClean="0"/>
              <a:t>17/3/19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756E5-BAD4-8644-994A-D1420A99422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2687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5EE8-5BA7-2145-9C34-27045E781247}" type="datetimeFigureOut">
              <a:rPr lang="es-ES" smtClean="0"/>
              <a:t>17/3/19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756E5-BAD4-8644-994A-D1420A99422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7567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5EE8-5BA7-2145-9C34-27045E781247}" type="datetimeFigureOut">
              <a:rPr lang="es-ES" smtClean="0"/>
              <a:t>17/3/19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756E5-BAD4-8644-994A-D1420A99422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4373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5EE8-5BA7-2145-9C34-27045E781247}" type="datetimeFigureOut">
              <a:rPr lang="es-ES" smtClean="0"/>
              <a:t>17/3/19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756E5-BAD4-8644-994A-D1420A99422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8410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5EE8-5BA7-2145-9C34-27045E781247}" type="datetimeFigureOut">
              <a:rPr lang="es-ES" smtClean="0"/>
              <a:t>17/3/19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756E5-BAD4-8644-994A-D1420A99422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1265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5EE8-5BA7-2145-9C34-27045E781247}" type="datetimeFigureOut">
              <a:rPr lang="es-ES" smtClean="0"/>
              <a:t>17/3/19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756E5-BAD4-8644-994A-D1420A99422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755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5EE8-5BA7-2145-9C34-27045E781247}" type="datetimeFigureOut">
              <a:rPr lang="es-ES" smtClean="0"/>
              <a:t>17/3/19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756E5-BAD4-8644-994A-D1420A99422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1522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5EE8-5BA7-2145-9C34-27045E781247}" type="datetimeFigureOut">
              <a:rPr lang="es-ES" smtClean="0"/>
              <a:t>17/3/19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756E5-BAD4-8644-994A-D1420A99422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6845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85EE8-5BA7-2145-9C34-27045E781247}" type="datetimeFigureOut">
              <a:rPr lang="es-ES" smtClean="0"/>
              <a:t>17/3/19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756E5-BAD4-8644-994A-D1420A99422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355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7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2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5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1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5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7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9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5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5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9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3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</TotalTime>
  <Words>0</Words>
  <Application>Microsoft Macintosh PowerPoint</Application>
  <PresentationFormat>Presentación en pantalla (16:9)</PresentationFormat>
  <Paragraphs>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5" baseType="lpstr">
      <vt:lpstr>Calibri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.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. .</dc:creator>
  <cp:lastModifiedBy>Usuario de Microsoft Office</cp:lastModifiedBy>
  <cp:revision>12</cp:revision>
  <dcterms:created xsi:type="dcterms:W3CDTF">2018-03-19T19:16:20Z</dcterms:created>
  <dcterms:modified xsi:type="dcterms:W3CDTF">2019-03-18T10:07:34Z</dcterms:modified>
</cp:coreProperties>
</file>