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6270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17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1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52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363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325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0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793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921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233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04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060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4908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0C483-5881-EC4C-8735-7E7D371978A6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1438-12C1-4A4E-A147-A7E7C4590F5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290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715"/>
            <a:ext cx="12186582" cy="68562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1715"/>
            <a:ext cx="12186582" cy="68562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1716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715"/>
            <a:ext cx="12186582" cy="68562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1715"/>
            <a:ext cx="12186582" cy="68562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" y="0"/>
            <a:ext cx="12186580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62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658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6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715"/>
            <a:ext cx="12186582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715"/>
            <a:ext cx="12186582" cy="68562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1715"/>
            <a:ext cx="12186582" cy="68562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0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715"/>
            <a:ext cx="12186582" cy="68562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1715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715"/>
            <a:ext cx="12186582" cy="68562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1715"/>
            <a:ext cx="12186582" cy="68562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" y="0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Fernando Bedoya Saenz</dc:creator>
  <cp:lastModifiedBy>Manuel Fernando Bedoya Saenz</cp:lastModifiedBy>
  <cp:revision>2</cp:revision>
  <dcterms:created xsi:type="dcterms:W3CDTF">2019-03-18T02:28:36Z</dcterms:created>
  <dcterms:modified xsi:type="dcterms:W3CDTF">2019-03-18T02:54:27Z</dcterms:modified>
</cp:coreProperties>
</file>