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36BA1-7C98-004F-A879-0537C5A23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E0B2DB-B94C-4E42-AD4D-DD8F8DE2C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41019C-06C3-434B-ABEA-493E7D59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517D1-F333-084A-9BB1-8B84FCBE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8A7E7D-DE62-9A4D-8354-9E1EE6BE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825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124D3-34BB-C84A-B54D-E1CF37D06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CC331-CF31-904B-9D76-EB636A668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2B66EE-242F-7742-BF59-AF61996A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6D41A-BA95-1545-AAAC-5CF70E99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A3362-DD70-E943-A8B8-C7644BEB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33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3303C0-2AE6-1747-97E3-D1FAD6889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01386E-AFD1-954E-9A93-3E4E2F4FB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595147-5C58-B243-BE8E-0BA032B40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324C6-3819-814A-BD85-8ED00BD6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819026-29B3-0043-ABD3-A55E48CF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92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BBDA7-71F5-114F-8E49-BEA1A15F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F3A3B-F80A-B74A-9A27-644BE18BB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7BBF4C-3AFB-074A-BDA0-B375E7A0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240052-F628-C448-B391-7BA8015A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6941C4-65B2-AB4B-9D88-059C7462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5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4AF36-DE46-2E41-9FB9-381EA7B9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911E35-B8FC-D04F-9147-20F4B8FE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EC4783-295A-684A-B9A7-18562DD8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EC710-E98A-9D40-A303-94443F15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F9E624-0367-2440-A3C8-25EB7DC35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60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7D2C9-D239-C043-B45F-242C2558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6793A-F7BF-D24D-BAEE-0709EA3DB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224A5C-654B-7941-849D-F3E220061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E113D2-B971-9147-BF41-593BD8B1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2BCBF5-2B02-604D-A226-593B3C2F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FDA966-7A1B-0B4D-8143-A8437AC0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534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23C9A-6B66-2D47-8A31-BE19DD47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413CF6-BB59-3A49-98E2-147110C83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BE6ACD-1599-194E-8EDD-9940EC79B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3FC6B0-7BE9-0B43-BBA0-E5F21457E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ADFCCF-13EF-3B48-9431-2EE52F359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681464-C24C-6644-A8D3-D59D41FF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22902D-9089-4940-B567-C21173A8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252A8D-61BA-704E-97D9-C1E29152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692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33ED0-A975-6740-ACAA-95B181DEC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38FCAE-B058-1046-AABB-E8623823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B2D968-09B4-4A4C-8261-A9496153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475B36-0C1E-B94B-8303-72579819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86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1CEA3-330E-F44F-ABA0-3E2F9EDE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F77BF2-3E61-5343-BAB5-FB913994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6651EA-1CAF-9C4F-9B97-3DB7C074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24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A7566-315D-6A44-B1D9-D016D987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F64946-ACAC-384A-B3DB-3E7993D9E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5BB25D-9DB4-D14E-8433-80568B5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FF0E0E-B678-F441-A3F9-A406EE35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AD4285-6AB1-3640-8A33-607EA74D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4057D7-DA22-A54C-82D9-991F5DCE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547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334C7-00A9-0646-B240-4E77CA1F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AA4B42-DC8A-4141-8FF9-AE0BC219E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3CF589-2368-8F48-89A9-A7193B905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FDA199-ED9B-5945-8050-4352E15A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BEBAA3-1F47-8148-89CE-3FCE8D2A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E60D4B-8B67-374C-A651-5D0456B7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0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CE5B22-D35E-DE47-A972-F966B742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5B3C03-5EDC-E14A-817B-EBE8C28A7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21DE40-D52D-7142-AA99-4BA309873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51152-F71B-F946-A651-BAB78EC14D76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6206D6-0574-3348-85A3-3ABA295EF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9347A2-6D27-3B4B-A49A-991144031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3CB94-01E8-D044-A4A1-D8D8900EFF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168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F439CFD-99ED-9047-91C5-F5372124D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ECF699-C259-EE4D-88A1-0DF54998B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6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2B3AA87-0F65-7744-BAEC-357BF0380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8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6EC242-47F2-7248-9D02-4050C1421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1A1B52-AC83-6842-86C9-D597B554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A6CDA7-AE4E-5E42-82E8-C31739ED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679ED3A-0EE6-3D45-87C0-98C266AC4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6D8203-C2D9-2F43-8C68-4863B4A7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0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C9B051-9C34-B345-96FC-DC17DF6BF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6ED676-8708-3242-8862-A1532DEB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01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Esteban Cuevas Muñoz</dc:creator>
  <cp:lastModifiedBy>Julian Esteban Cuevas Muñoz</cp:lastModifiedBy>
  <cp:revision>1</cp:revision>
  <dcterms:created xsi:type="dcterms:W3CDTF">2019-03-18T00:41:26Z</dcterms:created>
  <dcterms:modified xsi:type="dcterms:W3CDTF">2019-03-18T00:45:38Z</dcterms:modified>
</cp:coreProperties>
</file>