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2"/>
  </p:normalViewPr>
  <p:slideViewPr>
    <p:cSldViewPr snapToGrid="0" snapToObjects="1">
      <p:cViewPr varScale="1">
        <p:scale>
          <a:sx n="104" d="100"/>
          <a:sy n="104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EEE22-D905-2245-80F8-BDB73CB63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A56966-4E81-5A42-8B55-A3ABEF556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FA57EA-AFCC-E345-B718-5FB7FD4A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0ABBFD-6EC5-2A4E-93AB-2E6EC65A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CF6FCB-6231-DE4A-A5F6-12F3D87E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577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EAE24-67F7-F045-992D-AF8CDCFE4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46CE8E-2C4A-D346-B1FA-71A025A5C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431136-3A99-CA48-A811-C441624B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2552D3-DA86-E34C-8DA4-58963544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8C883-FBC1-4345-A9A9-69A399C3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199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9BE509-1555-A344-AD7A-796AF42F24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2673F7-19B3-4A44-8168-7D76F143F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E53EA9-6D2C-424B-B8EA-AFEA468D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A9731C-C380-1448-96E4-2C3E70230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60C8F1-060E-6146-927E-296C3A07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691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9FE9A-F6F5-5E4D-9623-A6DE802C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7597D5-45A1-4E43-8F0B-4237D02CA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BFBD34-D451-B646-9B07-288500DC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184814-B543-834F-807C-47D9DCDE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F001C1-3A09-8D4E-9CCC-69E7E253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955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ECBB5-9AAA-A047-9050-DA862F05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A63AB2-622B-3E4E-8C67-F537EB4C0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16106B-1636-A043-8DC1-9C65A53AC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E761D9-753F-2244-8413-E3F8092BA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0D732D-B64F-1042-A357-A6EE7F9C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98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5B31F4-83C5-5246-A723-2BB8F79A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C67DF8-1DA0-9D43-B8A5-B4C03C058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BFD2CE-ADAE-724D-A7B2-427780954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D6771C-81DC-534A-B601-5D091558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0B2377-89D8-0A47-8446-0DAAADDA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0ED9A0-9027-9D41-8F94-AD798F87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202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007D0-62FF-5146-9058-8DB32FEDF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8C6073-559B-374B-9E7C-852BD38CE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E84EE4-7AFD-5741-952E-D57331490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D74214E-2E23-3A44-9FAA-63ED8175B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F2DBFE-E8DA-D74B-8EBC-5ED1B156A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6F1A6C-AAC8-E540-A4E2-97FD6E348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C3F6944-8AA7-9346-A12F-A0BD8ED24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3FD5631-FC59-244A-8B29-16ED8B40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710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E6DD60-04C5-084B-9E22-B7C593BCC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C3C6A-F6E1-204B-86C7-E43C394D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EFB9E90-BC77-284E-BDD7-10D75715C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73206E-0A28-E648-AE40-9A5911F80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745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5E2093-C8DF-5046-AAF8-1D54687C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BFFAE5-8D0A-924A-ACDC-43E56338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393A6C-7A3B-3848-97F4-7A7D6247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424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1CF1A-D3D1-D54B-9A64-FD86DE0B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B8F19B-2B24-2846-B2B1-BA0F66FE7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ACB143-4797-BB44-86F9-22235328A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39E7B2-A9F7-894A-B1D3-EF3D2B60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8DD664-7055-B141-9A34-27484F2EE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84860E-DBE0-104F-9F1A-C3121894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435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9457B-03FF-D24A-8632-71C5BA51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094406-2C60-4A4C-814D-1DEA90CDB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6796E5-1C58-4546-8029-399CDC276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F2378-1BA6-E847-91A4-1FF5C4C3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E20D97-A9F6-C140-9C45-6979BFF5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54390A-AE02-824C-B3E5-96547376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541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564DF92-1F13-CD4B-878D-6AFD390C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6DD199-9B19-CA47-A6E8-D7E7337D9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68C8DC-9A3F-8E44-9734-04B99F470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AE5F3-94FE-DF4C-8734-63CB2222C996}" type="datetimeFigureOut">
              <a:rPr lang="es-CO" smtClean="0"/>
              <a:t>17/03/19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6E7997-3073-554F-A9CC-2981B8CBA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B2209B-F745-0A4E-B472-0E50D8660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0C0B2-3B1A-4A4E-991D-5AE601B6C9E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337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D03325-9C79-6342-A83C-1CF78D61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9EA614-BA75-1644-8E93-4FA1CA7B2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FDD8FF-88EB-7D42-B8DB-742D3A42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1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D23BBC-40FA-9A42-A8D4-EAC76F332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E1EBEC-5F31-A644-86E1-33BC75C3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3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4616E9-9053-0046-9134-CF6F15A5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2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CD13C8-DDA4-364E-9113-61428F695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99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E6D44A-0532-BE42-9AA6-D786B9A0A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7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7F8DF1-A589-5841-B781-A46FB0F3C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18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F16532-3468-504E-A188-70FBEA38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51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Catolico</dc:creator>
  <cp:lastModifiedBy>David Catolico</cp:lastModifiedBy>
  <cp:revision>2</cp:revision>
  <dcterms:created xsi:type="dcterms:W3CDTF">2019-03-17T23:41:28Z</dcterms:created>
  <dcterms:modified xsi:type="dcterms:W3CDTF">2019-03-18T03:08:37Z</dcterms:modified>
</cp:coreProperties>
</file>