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8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02"/>
    <p:restoredTop sz="94766"/>
  </p:normalViewPr>
  <p:slideViewPr>
    <p:cSldViewPr snapToGrid="0" snapToObjects="1">
      <p:cViewPr>
        <p:scale>
          <a:sx n="130" d="100"/>
          <a:sy n="130" d="100"/>
        </p:scale>
        <p:origin x="2456" y="1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94431-E8F4-6C44-8FD6-CD3027BC7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886B1-93A7-8C48-B8DD-D2E171438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B6615-783B-0846-82B0-0759C442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BBA9-F5C6-4845-87C7-8B64D740581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447D7-8C07-F04D-AB7C-6F240532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C0E6D-9E98-9346-9F8D-A415366D0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05C7-CBA5-1B43-845B-82155EEF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5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ECD2D-6213-1947-AB26-914CCD6E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18F45-CE2B-A24D-8E93-D081441E7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75290-1D86-FB43-BF5C-47F4BCFF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BBA9-F5C6-4845-87C7-8B64D740581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FBE83-4A5D-544D-B5B5-C585F928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538BE-BEAC-C541-BFA2-C674CB05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05C7-CBA5-1B43-845B-82155EEF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3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F38A20-7624-3A41-B22C-64E6B49B3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1EF80-DE74-C34B-B0AF-C3D619C25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337EB-89A4-694C-84B7-24E5D8FA4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BBA9-F5C6-4845-87C7-8B64D740581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98AAF-1C71-3248-81C2-829BC46FB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E251D-F18B-4A4B-8DD3-9A843AE2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05C7-CBA5-1B43-845B-82155EEF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6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BA122-E1D8-0B4D-8832-5CC6CA465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9810C-F28A-FC46-9EA3-8BDA80BFC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5B8E4-49AF-2E48-BE13-DFDD0E0FD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BBA9-F5C6-4845-87C7-8B64D740581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EDB53-30EA-324C-B6EC-45E1042D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AF073-D2FF-FF49-BEB4-C9194513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05C7-CBA5-1B43-845B-82155EEF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6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90EFB-0EC6-554E-92E4-E3D9BF486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E95A2-6AB7-4346-992A-D7F067979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43E5F-18B7-8D41-B443-FFEFDA1E9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BBA9-F5C6-4845-87C7-8B64D740581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86BC5-DDD8-F24E-B6E9-2E948FADB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EC9FD-C4B3-7F46-837A-D64696EBA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05C7-CBA5-1B43-845B-82155EEF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2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EF5C1-E55E-F04A-8489-9078C317B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436A2-E748-A04C-A32A-38063F54C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39DCFC-538A-1D45-B33B-7A7F8A47A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3F7BC-F165-D540-A9C0-F45BBF29D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BBA9-F5C6-4845-87C7-8B64D740581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2133D-98BB-9945-A33D-1FAE64AA6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6AB16-F36E-CC43-A33A-6FE15AEB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05C7-CBA5-1B43-845B-82155EEF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0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A8B69-9601-CE44-B6AE-8F0CFA3A6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693FF-8965-7F4C-9106-AE8209177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15BC94-6BF4-734C-8EB4-481548043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A5FE6D-1767-404E-8284-73DDDCAB2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D25D4-5B81-A646-A666-2CD4C18568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BCE8EB-8E85-C74F-9AA1-56327F8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BBA9-F5C6-4845-87C7-8B64D740581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89A902-C5D3-B944-9217-713850B12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F84DAA-91B8-8743-9671-F7921C23E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05C7-CBA5-1B43-845B-82155EEF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562A7-E421-4C4F-96A1-9C0C60E95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C7DF0-85E0-5A44-848A-234F932C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BBA9-F5C6-4845-87C7-8B64D740581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110AE-E04E-F644-AD64-577D514B5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7150D-338C-414B-824B-D0DB46428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05C7-CBA5-1B43-845B-82155EEF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70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18D6BB-CCA5-1444-87E5-67B4FCBF9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BBA9-F5C6-4845-87C7-8B64D740581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9326C-6240-8648-888D-B5803CEB6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83DC0-6D88-914C-AA3E-787C5930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05C7-CBA5-1B43-845B-82155EEF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39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C5E4-D4F7-A14B-99EF-AC87783F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E60FB-CC2A-464E-B892-727261E1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C6319-9B89-2D45-82F9-3FB2DB9B1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F1BFD-B672-A144-84F3-3185B3E05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BBA9-F5C6-4845-87C7-8B64D740581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7E30C-E2C9-7A46-A1F1-7E2463B81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C29D3-AE4D-7B41-BEDA-F0424813C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05C7-CBA5-1B43-845B-82155EEF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20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7332E-1BA2-C441-87C1-A30D7129B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0FB697-3148-2E42-BD98-5E2ED3F1B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DEC31-F54E-AA40-A80A-32FF6A208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F123D-67AD-2B48-89D8-F36F2039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BBA9-F5C6-4845-87C7-8B64D740581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FEA7C-E463-4744-A8F2-DA163B5E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1A939-0912-9F40-9FEA-948CA2BF6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05C7-CBA5-1B43-845B-82155EEF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5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6E49FA-AD0F-524B-9B28-61E7200F1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D0F30-1A4D-8A48-887B-2C3A44C3D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483B4-7414-B04E-8910-CE9011233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ABBA9-F5C6-4845-87C7-8B64D740581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0DD25-862E-734A-A3B3-1563A38CA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5F848-5C86-8747-94F8-97FF9466B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105C7-CBA5-1B43-845B-82155EEF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1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EBB41F-7AA2-CF4B-8FD8-A4E4E61898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" y="0"/>
            <a:ext cx="1219152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6C1FB4-9A12-DC4D-9CD6-877D4D7B0E5F}"/>
              </a:ext>
            </a:extLst>
          </p:cNvPr>
          <p:cNvSpPr/>
          <p:nvPr/>
        </p:nvSpPr>
        <p:spPr>
          <a:xfrm>
            <a:off x="4847317" y="5338605"/>
            <a:ext cx="26484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YLPR-000706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4471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74ED4-295F-7D48-A12A-C8C2AA8D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E9E0A-5083-D34D-8C55-BF3EF53BC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E31F3-C685-D044-9995-15BA31E09F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" y="0"/>
            <a:ext cx="121915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880982-2116-714A-ACEE-41495A00B159}"/>
              </a:ext>
            </a:extLst>
          </p:cNvPr>
          <p:cNvSpPr/>
          <p:nvPr/>
        </p:nvSpPr>
        <p:spPr>
          <a:xfrm>
            <a:off x="1079500" y="461139"/>
            <a:ext cx="5054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endParaRPr lang="en-US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CONTEXTO: </a:t>
            </a:r>
          </a:p>
          <a:p>
            <a:endParaRPr lang="en-US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Las personas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creen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que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todas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las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leches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tienen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los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mismos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nutrientes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por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eso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se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fijan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la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economía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y no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la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calidad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. </a:t>
            </a:r>
          </a:p>
          <a:p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F20B54-3A56-CB4C-B94D-3C58CDF6F5F5}"/>
              </a:ext>
            </a:extLst>
          </p:cNvPr>
          <p:cNvSpPr/>
          <p:nvPr/>
        </p:nvSpPr>
        <p:spPr>
          <a:xfrm>
            <a:off x="5664200" y="3736033"/>
            <a:ext cx="568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HALLAZGO: </a:t>
            </a:r>
          </a:p>
          <a:p>
            <a:pPr algn="r"/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esta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época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las personas no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tienen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tiempo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de nada,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ni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siquiera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ser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mamás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; el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estudio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o el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trabajo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les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impide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amamantar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a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sus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hijos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como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debe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ser.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Esto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las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obliga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a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dejar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la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nevera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la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leche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materna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pero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lo que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ellas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no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saben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que para que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esta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conserve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sus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propiedades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debe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estar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la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temperatura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correcta</a:t>
            </a:r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7033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AB09C-DA9A-234C-8ABE-6C3C36F8F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5262D-42A0-EC40-A181-5C2A1E5019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5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619C73-B95B-B847-A11E-6A3D2294CB3B}"/>
              </a:ext>
            </a:extLst>
          </p:cNvPr>
          <p:cNvSpPr/>
          <p:nvPr/>
        </p:nvSpPr>
        <p:spPr>
          <a:xfrm>
            <a:off x="1600200" y="2182505"/>
            <a:ext cx="8991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IDEA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: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Les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enseñamos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a las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madres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primerizas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a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modificar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la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temperatura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sus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neveras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, para que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conserven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las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propiedades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su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leche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materna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como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debe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ser.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Así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sus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hijos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podrán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tomar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leche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calidad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desde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la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etapa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cero. </a:t>
            </a:r>
          </a:p>
        </p:txBody>
      </p:sp>
    </p:spTree>
    <p:extLst>
      <p:ext uri="{BB962C8B-B14F-4D97-AF65-F5344CB8AC3E}">
        <p14:creationId xmlns:p14="http://schemas.microsoft.com/office/powerpoint/2010/main" val="2699847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B2F9EB-FC2F-DE45-9A1C-3FB0BA60B2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5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2ACD1F-41D8-8745-83A1-47AA429F958A}"/>
              </a:ext>
            </a:extLst>
          </p:cNvPr>
          <p:cNvSpPr/>
          <p:nvPr/>
        </p:nvSpPr>
        <p:spPr>
          <a:xfrm>
            <a:off x="473542" y="1859339"/>
            <a:ext cx="52071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¿CÓMO LO HICIMOS?</a:t>
            </a:r>
          </a:p>
          <a:p>
            <a:endParaRPr lang="en-US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Como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ninguna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marca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lácteos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puede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ofrecer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sus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productos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a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bebés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entre las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etapas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0 y 2, le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hicimos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creer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a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todo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el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país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que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fuimos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los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primeros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hacerlo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lazando</a:t>
            </a:r>
            <a:r>
              <a:rPr lang="en-US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Leche</a:t>
            </a:r>
            <a:r>
              <a:rPr lang="en-US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Materna</a:t>
            </a:r>
            <a:r>
              <a:rPr lang="en-US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Alpina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. </a:t>
            </a:r>
          </a:p>
          <a:p>
            <a:endParaRPr lang="en-US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y lo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hicimos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la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fecha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perfecta: </a:t>
            </a:r>
          </a:p>
          <a:p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1 de </a:t>
            </a:r>
            <a:r>
              <a:rPr lang="en-US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junio</a:t>
            </a:r>
            <a:r>
              <a:rPr lang="en-US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- </a:t>
            </a:r>
            <a:r>
              <a:rPr lang="en-US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Día Mundial de la </a:t>
            </a:r>
            <a:r>
              <a:rPr lang="en-US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Leche</a:t>
            </a:r>
            <a:r>
              <a:rPr lang="en-US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. 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8CEB0F-26BD-8D4A-90D5-0AA62850F5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449" y="0"/>
            <a:ext cx="12681309" cy="687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40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F62EAE-E593-E049-9048-873970FB02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384" y="1971402"/>
            <a:ext cx="2917409" cy="3288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267720-D7D2-C244-9AB7-D0150B6A4F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19" y="2514882"/>
            <a:ext cx="3738111" cy="4109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A9240C-03D0-3047-B8F9-A83ED32218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793" y="2930389"/>
            <a:ext cx="5065444" cy="35541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5143C7-D8A4-144A-833E-92E4825C39DD}"/>
              </a:ext>
            </a:extLst>
          </p:cNvPr>
          <p:cNvSpPr/>
          <p:nvPr/>
        </p:nvSpPr>
        <p:spPr>
          <a:xfrm>
            <a:off x="3254823" y="1023856"/>
            <a:ext cx="5384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186E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 QUE GENERÓ ESTO:</a:t>
            </a:r>
          </a:p>
        </p:txBody>
      </p:sp>
    </p:spTree>
    <p:extLst>
      <p:ext uri="{BB962C8B-B14F-4D97-AF65-F5344CB8AC3E}">
        <p14:creationId xmlns:p14="http://schemas.microsoft.com/office/powerpoint/2010/main" val="1799974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11EEC2-7FC1-9242-90F9-3D98798FE6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0995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8F86C4-9364-344B-9EAC-1982A7308C9B}"/>
              </a:ext>
            </a:extLst>
          </p:cNvPr>
          <p:cNvSpPr/>
          <p:nvPr/>
        </p:nvSpPr>
        <p:spPr>
          <a:xfrm>
            <a:off x="968476" y="1051307"/>
            <a:ext cx="445892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Pero no, no </a:t>
            </a:r>
            <a:r>
              <a:rPr lang="en-US" sz="36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fue</a:t>
            </a:r>
            <a:r>
              <a:rPr lang="en-US" sz="36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leche</a:t>
            </a:r>
            <a:r>
              <a:rPr lang="en-US" sz="36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materna</a:t>
            </a:r>
            <a:r>
              <a:rPr lang="en-US" sz="36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.</a:t>
            </a:r>
          </a:p>
          <a:p>
            <a:endParaRPr lang="en-US" sz="24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fue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una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botella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que le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enseñaba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a las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mamás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a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conservarla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calidad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creándoles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un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hábito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muy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sencillo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ajustar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la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temperatura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sus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neveras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para que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su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leche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materna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tuviera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la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calidad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Alpina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.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2560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26EE8C-FC0B-D84F-B4C3-9231130C82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52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51EE21-AA8E-0D40-AC25-6A9C352BD4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1"/>
            <a:ext cx="12192000" cy="68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3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D8DEA4-D464-E742-B5B1-B16C131A99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" y="0"/>
            <a:ext cx="121915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FFE498-F2B1-D74C-934F-85ECCC16189D}"/>
              </a:ext>
            </a:extLst>
          </p:cNvPr>
          <p:cNvSpPr/>
          <p:nvPr/>
        </p:nvSpPr>
        <p:spPr>
          <a:xfrm>
            <a:off x="608491" y="797510"/>
            <a:ext cx="522215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todas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las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góndolas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leche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Alpina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del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país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colocamos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el nuevo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producto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. </a:t>
            </a:r>
          </a:p>
          <a:p>
            <a:endParaRPr lang="en-US" sz="24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Lo que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nadie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esperaba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era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encontrarse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frascos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vacíos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indicaciones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para que las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mamás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aprendieran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a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modificar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sus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neveras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con la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temperatura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correcta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para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mantener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su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leche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materna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todas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las </a:t>
            </a:r>
            <a:r>
              <a:rPr lang="en-US" sz="24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propiedades</a:t>
            </a:r>
            <a:r>
              <a:rPr lang="en-US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. </a:t>
            </a:r>
          </a:p>
          <a:p>
            <a:endParaRPr lang="en-US" sz="24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Así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podrían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llenar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esos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envases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y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refrigerarlos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para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darles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a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sus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hijos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leche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calidad</a:t>
            </a:r>
            <a:r>
              <a:rPr lang="en-US" sz="24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D4F14-3B2B-7A4F-9F8B-23DADEF116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"/>
          <a:stretch/>
        </p:blipFill>
        <p:spPr>
          <a:xfrm>
            <a:off x="6438900" y="0"/>
            <a:ext cx="8841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63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F15894-71A3-1746-8D2B-87D0B433D7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961" y="0"/>
            <a:ext cx="9801868" cy="6858000"/>
          </a:xfrm>
          <a:prstGeom prst="rect">
            <a:avLst/>
          </a:prstGeom>
          <a:effectLst>
            <a:glow rad="406400">
              <a:schemeClr val="accent1">
                <a:alpha val="2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96052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315</Words>
  <Application>Microsoft Macintosh PowerPoint</Application>
  <PresentationFormat>Widescreen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Helvetica Neue</vt:lpstr>
      <vt:lpstr>Helvetica Neue Light</vt:lpstr>
      <vt:lpstr>Helvetica Neue Thin</vt:lpstr>
      <vt:lpstr>Office Theme</vt:lpstr>
      <vt:lpstr>PowerPoint Presentation</vt:lpstr>
      <vt:lpstr>PowerPoint Presentation</vt:lpstr>
      <vt:lpstr>IDEA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Camilo Abril</dc:creator>
  <cp:lastModifiedBy>Camilo Abril</cp:lastModifiedBy>
  <cp:revision>6</cp:revision>
  <dcterms:created xsi:type="dcterms:W3CDTF">2019-03-18T01:08:45Z</dcterms:created>
  <dcterms:modified xsi:type="dcterms:W3CDTF">2019-03-18T03:06:15Z</dcterms:modified>
</cp:coreProperties>
</file>