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E0181-9833-E64E-9D5A-A1CAFFFBF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75A5C1-CA71-AB45-9B09-A3A67F4C0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C1957-ABC7-6740-BF73-BCF5D91E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3F594-236B-8849-B1B9-67D7AFBD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259F6-4A2C-3445-92FB-9AC9BB77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7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FF120-E27C-0A43-94EA-EC36F740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B726F4-2A0D-C24B-9489-35D8A160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ABF86-8C55-FC49-A3DA-EDEECC79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E4376-6E15-3D40-AEAB-B5E4B45A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BD200-146B-4D41-9840-887570F9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35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2BB8DC-02EF-C440-B7A1-6897D32F6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D6A2F0-4484-C04F-867E-F044AB1BC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51A96-7DB7-784C-ADF0-2FC3AE18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F18D7-E70D-4D4B-8DD9-FF8C6B63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80BC3-B954-304D-87CD-038137BD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59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BB847-21F2-A444-8E48-E6199D27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0251C-6A84-4440-9E61-74DCB0C5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04BCA-7178-5E48-8F76-90A0C85B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9491D-D4EB-5B48-A0DB-8700A841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01181-0A03-744E-BF23-9050553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81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DCE7C-D686-3C4B-8BEE-613A2051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E28EB7-A044-BE42-A3B3-243CA302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F3139-3093-934E-B0D6-914027D5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9EA9B-8817-7847-A382-6F276EC0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3909BF-E898-B448-AFA6-1B841A16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791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3647-C888-4E4D-A1C5-CF09DDBC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7FC58-9FFE-8046-8945-7329A2011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5F0A7D-6391-444A-8323-828890479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B0F272-E37D-2F4F-9ADD-35E8198C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97D03D-997F-BC43-9230-6BA32369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5B904-1560-7B46-8903-8B3FF233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7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09B2-1531-1446-A16E-8F89CB44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E58A09-7D0C-9F4E-9CB1-2BC621B98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EBB999-A956-A44D-910B-2E717CC40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B95A34-C01F-9140-8213-36DECFD52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A00D27-A923-CA48-92AA-DFD91636A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6FF200-E0F3-2141-8931-DD5B56D5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2E33F0-B368-7A4D-BA4F-0FB5E92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6D4D77-A01D-8145-9B86-9815ECFA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2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11AB-F5AF-F94A-ACA7-9B08DB82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AD59D9-5102-CA4B-80AF-5EBB8630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FEBD33-6C6C-A547-9D58-6DEE5DE2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D5F31C-BB35-C746-B047-9635B7D3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8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679035-1B8C-994D-885A-68BC03E5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525CBF-72BD-2842-951F-147FE9AC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DC3AD5-E10E-9741-B854-B8FB92C8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81EE2-AE3E-084E-A0A0-D681CEA8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CD4EB-6527-4B41-AC30-6097C98B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A23F71-F99B-FB43-970A-4DBC9069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C81E2D-0860-A644-81FD-53D6CB11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7ACE43-F40C-7A43-B741-624B3C44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43113C-EB26-644E-B1D5-94C24292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65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50C8E-E077-CE45-96A1-3F68B7EF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FDAC8C-69A7-B54B-B37F-097F6F106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ACE25-0D55-4C41-859B-DD3270D19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1D71-D9BB-4449-8A9A-0E0FFCFC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6F6172-0A5E-604F-A82F-9956BE8A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163001-08F1-694F-A735-342EBC0F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1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EA2913-E45E-0142-8A03-90CCA4D9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E39F7F-1669-A84F-80F3-813065F9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B7355-DD9B-A545-8D90-82CDA9DD5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EAC-C81D-FD44-A295-708D208E125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CF32C-65F4-7748-AAB1-3B61AC734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573A9-CC75-D14A-B8BD-9EC8B48AF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A7C6-D9C3-1B48-B830-4119513825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4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3081BA-978A-C241-88C2-D0755E29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6D9FDF-E8CF-6347-A026-5FA2E09F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594691-EC8C-9845-9EA8-3BEFDBDC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3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B8D814-042F-4343-AF0A-14108195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6AD2C2-FA30-8341-9C78-4100920F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3583FC-3F8F-0845-B26C-33D96544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D61207-80C9-284C-AF66-051B6028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8D9378-8E6E-764E-8757-3A56F283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52A303-17DE-7A43-869A-80AF64A8D5C4}"/>
              </a:ext>
            </a:extLst>
          </p:cNvPr>
          <p:cNvCxnSpPr/>
          <p:nvPr/>
        </p:nvCxnSpPr>
        <p:spPr>
          <a:xfrm flipV="1">
            <a:off x="6372097" y="3202450"/>
            <a:ext cx="36904" cy="3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4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2C6D76-1D4C-6B40-8FE6-C706EFDD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38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Andres Franco</cp:lastModifiedBy>
  <cp:revision>4</cp:revision>
  <dcterms:created xsi:type="dcterms:W3CDTF">2019-03-17T23:48:03Z</dcterms:created>
  <dcterms:modified xsi:type="dcterms:W3CDTF">2019-03-18T02:40:20Z</dcterms:modified>
</cp:coreProperties>
</file>