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00"/>
    <p:restoredTop sz="97674"/>
  </p:normalViewPr>
  <p:slideViewPr>
    <p:cSldViewPr snapToGrid="0" snapToObjects="1">
      <p:cViewPr>
        <p:scale>
          <a:sx n="159" d="100"/>
          <a:sy n="159" d="100"/>
        </p:scale>
        <p:origin x="1680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3544D3-451A-6046-9F16-C27F65742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0000AB-F06B-B84E-8F67-9925042D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8FDF24-8C56-0F47-BC3D-792597792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14BD-3A2E-F843-81A5-A63FA0099CDC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756AF1-2012-724B-AAC4-A09D89861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94FCC3-B798-824B-93F6-6FC74748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253AD-22CC-564C-970C-7665127D78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1113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2DD6EA-8CCD-E94B-832A-D0693791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23969F-8E14-7E45-9336-AA10DC5D9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9CE747-8557-874F-86FF-0D3578867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14BD-3A2E-F843-81A5-A63FA0099CDC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477372-615F-6E46-8BE7-7D362C322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544796-9B42-DB48-A253-881704D4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253AD-22CC-564C-970C-7665127D78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7270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0F93B2B-271A-EE4F-9B7C-E278948392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1A27D7-B05F-D248-A5CB-F987BFF7B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E3E77E-21C9-8845-94A4-228C85FAB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14BD-3A2E-F843-81A5-A63FA0099CDC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EAB847-C4D9-9043-BCA7-8184432F4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376576-C7FE-E349-9550-7405E0E3B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253AD-22CC-564C-970C-7665127D78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4880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DB8B53-9BE2-D84B-A73A-375B68E9C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01A48B-155C-C043-BBC0-39A94B5BD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2B116B-6FA3-C141-8AC5-AF3A3222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14BD-3A2E-F843-81A5-A63FA0099CDC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5F744C-DCAF-2D4C-9C20-AE016E4B6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59213C-9DFB-F342-9BB7-8DF8D7B3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253AD-22CC-564C-970C-7665127D78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66804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BE22B-972F-BF44-8968-BF827718C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C2173C-95A6-EF4C-92EE-16435BF41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183C25-F744-4440-A4EA-B7B005DBF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14BD-3A2E-F843-81A5-A63FA0099CDC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8B6183-4701-AA48-BCE8-B8D1618FA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1E37AA-5C32-E349-806D-90FC1E6F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253AD-22CC-564C-970C-7665127D78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5769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DE1054-85B4-0240-BF8E-55655DF4F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91C8DA-EA41-9347-AEAF-E896AFF644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9775852-8A86-D44C-9BE6-B1045A458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72921E-6B4F-6C48-A3A7-242ABF920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14BD-3A2E-F843-81A5-A63FA0099CDC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A09B51-76DD-B04F-917B-9411136DB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2F5980-B409-A646-A498-E0446A96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253AD-22CC-564C-970C-7665127D78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9323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60D7F9-1C9E-9146-868F-0497D2AE3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77309-0BAB-9541-B3E5-A2963D856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B11CB3-FA90-9D41-9645-FB6EC23B7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954121A-C4CF-7E43-8032-FED2D74094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3F286B7-2CBC-0141-877A-7B101D130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BA61C85-9D70-964A-B15A-BBF7F2A06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14BD-3A2E-F843-81A5-A63FA0099CDC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1D93CEF-09D7-8143-8EF9-0DEAD7517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4F174C-8DD3-F94A-9D91-0A4FFA516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253AD-22CC-564C-970C-7665127D78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6384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1900C-C326-F24C-939C-2A6FD57B1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BD32E13-12A5-5F4D-ACC0-3D147D2FE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14BD-3A2E-F843-81A5-A63FA0099CDC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A2BBFA9-90E7-804D-A5BC-324EFDC3E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30BC5AE-7653-0C44-8B4E-BB14A37E8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253AD-22CC-564C-970C-7665127D78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092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241AB7E-F9F4-CF41-96A2-FC78AC2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14BD-3A2E-F843-81A5-A63FA0099CDC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0E1E431-1C5A-1B4F-BA17-1B2271B92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9E0BBB-0B19-3D47-A9A1-E21C294D4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253AD-22CC-564C-970C-7665127D78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0335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2498B9-4290-A848-BC45-2A2096D4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9FAF72-3694-634F-83F3-C930073BB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08B256-6BBF-0248-B7CD-569F8E92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270F7A-8F6E-0F48-84AF-72EB692F9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14BD-3A2E-F843-81A5-A63FA0099CDC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6F1BB7-06DA-F24C-8C92-B744B24D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39B99A-6AF2-BA47-A708-692665E8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253AD-22CC-564C-970C-7665127D78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6736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BB2B76-595C-E646-BCD0-977C82EF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6D40E16-A5E1-D445-A49E-4AEA3FAF25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CF1B40-62B9-A34A-A22B-71227FD67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31CAA6-B58C-B941-BE87-01C24AB05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14BD-3A2E-F843-81A5-A63FA0099CDC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B44B1F-DEB9-8A4D-9031-8230D03D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B3E9BD-9511-C346-9DFF-E0241A40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253AD-22CC-564C-970C-7665127D78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326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2F6A582-AB51-F24E-BF0B-D10B0867D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564053-493E-B647-8B2C-C829799A9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2FF904-D728-AA44-A2B2-A3A4574B38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814BD-3A2E-F843-81A5-A63FA0099CDC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9A0686-2617-8E41-9349-1342839AB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DC6052-2B5C-B34E-8E2F-FFA890B04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253AD-22CC-564C-970C-7665127D78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9916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00453C6-5402-A141-BE9E-35865A3F0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36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63D40B3-90F4-D148-94D4-D02D87C0C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4"/>
            <a:ext cx="12192000" cy="68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99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0B37218-9CE0-E240-8E4E-3E665B02C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48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5F0F45-3C8E-9742-B939-C36F2609B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58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1C276B7-D934-B84B-A202-FAC6A19AC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20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723A9D-01C4-9441-A4CA-885003ACF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40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50A8EB-1AB6-204D-AC05-650E9D8E6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50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DD07024-EA88-B54F-B236-4C375D75F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34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E646D71-9E63-CA45-B0E7-6A316FA35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01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DCD274-4A89-4644-AA67-17069AA43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681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Macintosh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Jefferson Alexander Camacho Acevedo</dc:creator>
  <cp:lastModifiedBy>Jefferson Alexander Camacho Acevedo</cp:lastModifiedBy>
  <cp:revision>2</cp:revision>
  <dcterms:created xsi:type="dcterms:W3CDTF">2019-03-18T02:24:08Z</dcterms:created>
  <dcterms:modified xsi:type="dcterms:W3CDTF">2019-03-18T03:00:45Z</dcterms:modified>
</cp:coreProperties>
</file>