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6"/>
    <p:restoredTop sz="94702"/>
  </p:normalViewPr>
  <p:slideViewPr>
    <p:cSldViewPr snapToGrid="0" snapToObjects="1">
      <p:cViewPr varScale="1">
        <p:scale>
          <a:sx n="139" d="100"/>
          <a:sy n="139" d="100"/>
        </p:scale>
        <p:origin x="1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54455-3460-7C4F-A588-2646B9C9F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1C2AA6-E798-354C-A2CA-2B1BA88F7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8B50D2-207A-C148-B721-39685F20C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A8A383-E908-674E-AD30-5981868C4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C39CC2-C3D7-D54F-8F1E-55910B58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35196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865A49-86D0-ED4F-B561-73465322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8850912-4E74-884D-9605-9F175F4BD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4BF374-5C61-9C46-8052-D65EF54BE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3C8FAC-E079-F54B-B3DD-37AD268D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E08AFE-53DC-3B49-BBDC-C89B3D9A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937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CD655E-E517-2B42-B003-9C6327737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80652D-4ADC-5845-A8A1-E80C9033B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41FA4A-16D4-5842-984B-D8F93276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8386D-9937-114E-B1C1-FEB8B86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491A9C-A436-9D4B-8C46-9EAA5115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251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59281-6333-3846-9461-20B06E0E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4B0B68-EAC8-974F-8299-42A66A807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4BAFF7-5468-3C4A-AE8A-4FC360BC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EF26D9-1F5B-9245-BFEA-7E0D8DB5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861481-4AC5-9144-B4D9-100D5F386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674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8AEEC-5CD3-E14C-8BDA-B23DE9DC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37CA5F-23EE-5841-B519-CC6033BC3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F4E4AF-90DC-4543-8E55-3664F40B1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DF0D51-EA91-F24C-B897-33C11665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5A9943-2766-D34D-A6C1-5D142416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7780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A862B-F13F-C941-89F6-FDB3E63B6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21D367-677A-E942-AF37-4F3A5DB2A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774E62-1824-B643-BDC7-87B7B6C8A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5E0AB0-40F7-C548-8A1D-3331132D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896537-9640-2041-90BA-6D1668977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35BB19-A939-5347-96C8-956E6409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1236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2CD57-8517-2C4B-89B5-D47B96D4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326607-BCAF-064C-B661-ADB3FD186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A01BAC-63B6-D445-B976-1526B44EE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0D75E5-85F8-6A4C-BE1E-0F12E27CF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90345D0-2471-6A45-9304-221628B90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ED82415-A3BF-4D4C-8DA7-91837005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4509C7-97C6-5F41-80B6-7CBBDB754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CAA9C53-A217-374A-9588-38D23C95C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969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367079-2A16-844C-843B-BA4B00DCD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38B6D7-6B21-AF40-A08C-278D2725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CA08CA-67F0-3540-971E-27394599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BF0BCE-6F75-8840-802C-14700AFB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258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DD96D8-30AA-EA47-ADCB-D545049BD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64311C-A976-174C-AC4A-2F2E6070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E07AD6-4E91-E249-A2E8-42065A74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464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81FCD-826E-8746-BCF3-7C39E18FD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288852-6A08-E94B-80EC-3F705FD77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15D530-841B-634B-95E4-471EB9876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8A6E0C-67B7-3943-8EE2-8C6DA2CED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267D89-4797-E848-9967-38443196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2716DB-CE41-EC40-81B6-26B3F4B5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782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138DE-AA76-8E44-AC34-D8B6224B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6D5D88-FACB-0D4A-9F94-51FCF7C18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1824B5-EA05-4C47-8B12-779CA9C4E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468E35-B70A-B641-8C36-0AC977CB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98B853-414D-AF4F-B505-41F33BF58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12BA1C-2163-6E43-B4B1-155BFB20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397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C13FF9E-F857-DE4D-952A-AB1B96E07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AF2EEE-0BE5-7F43-8CBC-D92165FA6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81EAE7-4D89-3A42-9CB0-E17B27631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BDF07-1283-0E42-982C-AA6365D74848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68BE92-356A-D548-994E-0E48C45E7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AF33D-1F80-0041-9A6D-8A983EB5A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75278-8780-9440-A6D3-ED27C615EF5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543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D1D24F-12E7-4C41-BFB7-250B6EC1C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4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579E533-70CB-CA4B-AAFF-1AEFD5B82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9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C21BC71-23AE-EB40-A6AF-8A2FC9E2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2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E7EB98-C06D-0B4B-882E-F41201A1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A988DC-A719-2E43-9346-0E2553E72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28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75356F-2E4E-ED42-89E7-1C68FB45D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B59760-7CCD-1040-8EFC-74D4980D8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39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48744B-CF0D-B440-BEEA-38F7D398E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46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5188A4-81CF-F24F-9FFA-0E3C30C9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72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11C964-76CC-3143-BA7D-71DA3DAA7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66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Orjuela</dc:creator>
  <cp:lastModifiedBy>Alejandro Orjuela</cp:lastModifiedBy>
  <cp:revision>3</cp:revision>
  <dcterms:created xsi:type="dcterms:W3CDTF">2019-03-17T22:07:22Z</dcterms:created>
  <dcterms:modified xsi:type="dcterms:W3CDTF">2019-03-18T00:43:41Z</dcterms:modified>
</cp:coreProperties>
</file>