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F8C55-3DA0-46BB-85BF-8A90D77A1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90985F-5541-465A-9927-FE62E83AB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1F2E8B-781E-47B4-9392-0C7FDDF9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AE070A-5AD5-4D28-8704-8B7373A5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A18041-73BF-4B00-8E35-F7A3C91A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0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C755D-BEBC-428E-9309-A5D8FCAF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3E50EE-E10C-47F7-908F-6DEB8D0C7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E1B32F-8E9C-4262-B6A5-8576A546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8BE57-1556-4E33-B837-CB63AB00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2807D-B871-42F5-945F-13B9A1B7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2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9E166C-7F7E-4E11-8AEC-039DB958D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423F17-3A8D-4B75-AF16-26DAE4861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B57DB5-064F-4853-B478-9ABB855F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C090C6-6622-47A0-8130-F99950A4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F323EC-9F48-4A02-BE1C-C384F3C5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2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0030B-99D1-476C-994C-E510CB5A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40C72-28F9-4374-BB36-320F1F926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B99751-EC11-44DD-88F0-BBAD8D68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947D5-19F1-47A0-9172-67E61AB6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ABE432-2073-47FF-9DB6-55A32D87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AD5A8-1E8B-4F8B-83AB-AAACA205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2119E3-CFFC-4A57-B41D-6A3A0EEF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C634FB-2888-466D-8246-4B3FF568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88027C-CCD4-4798-BBF5-FDAE434B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4F23A-969A-4E09-A0CA-BE677BDA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9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AFC58-D782-4DDE-B26E-9A07A462C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6A55DA-B045-41A6-B014-4F04C5A6F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603F4-0185-486B-A7DA-7AE3B390A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6FE8E1-5C1B-4D0F-9172-9851EA1B5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40661B-7A9A-4682-AB24-9122CF0C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C1EB4B-118E-42BB-B64E-E620E112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8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2F4A8-F7A8-486A-99C4-7E790C661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99614F-E088-4194-ABA4-757A2E5C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F1AA56-BE4B-4106-9BE9-65007176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CFA25D-1D64-45C8-B846-8ED1C05CA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B62F209-355F-4DEB-BAFC-2E7DD4AF8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FC0772-4941-4E7D-9D53-A58E1608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2305A88-A0A9-4DAF-AFD6-68447AD3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0B044D-7735-4724-B958-CD5711D8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3D2A1-1290-4D10-AE73-CE14245B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B80F7F-BB11-4A64-ADA7-43895F7F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34355E-7FB7-4825-BA95-910ED62D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A5891C-122F-4964-B8D0-1E356330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0A02C-37CF-4DB1-84C8-1BF66071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B79643-5B91-4A5C-B246-4A20C446A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CC0591-C447-4AAC-BC39-B4A40E7A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6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64186-B7AB-4A2B-B390-CAF6BDA9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5B4ED4-E415-4010-9B64-CEF54CFC9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6F884F-9414-4992-AB81-9FEA05D89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605988-FFAF-4979-B1B0-C1C80F32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249B1E-DBB3-47E5-8BA9-863A01A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9D3F07-615C-459D-A0B7-9EE83E3F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34E35-0D62-41DC-BAEA-627E8AC6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D87625E-FF85-461E-B279-BB113F9C9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2F20CD-4AA8-417E-82BE-81736584C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A7755B-CBA1-417E-A753-25AE1890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922AAE-DA12-4702-9EE6-B7684A46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1605DA-0CC0-4D76-9472-C8F3EFD4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8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A02E8B-C46A-4F53-84E0-0BD545E1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15F36E-9168-403A-BEA2-31D38DD80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5D6B66-4ED3-4466-A529-D340EF156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1F31-B10F-47FF-A49D-1DE2FEA4523F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472A0-C249-42EF-9119-6E8F998B9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F7F568-52EA-4386-ADC1-75E133524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7FCB-2644-4AFF-AD53-0789ED8CB7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801D21-F0E8-428D-B939-E770F01EF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0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3B7827-54F4-4B19-956D-26731D674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1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3BE59D-3F40-4547-A126-472F272B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68794E-E3D0-46FF-8E01-D2BAAD70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1CBD497-EBFB-41DE-8FC8-B696439B0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3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3BDB56-4D70-494F-B142-6C27AD85A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1EA952-A06C-440E-A8B1-E68FE714B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3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5DF239-E804-4251-81A4-0527BC7BE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5203226-0EAE-4B5E-8EE0-5416BB49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9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CB995E-DB46-46F1-BE8C-A7DC3F4D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54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leja lopez</dc:creator>
  <cp:lastModifiedBy>leja lopez</cp:lastModifiedBy>
  <cp:revision>2</cp:revision>
  <dcterms:created xsi:type="dcterms:W3CDTF">2019-03-18T01:08:49Z</dcterms:created>
  <dcterms:modified xsi:type="dcterms:W3CDTF">2019-03-18T01:25:43Z</dcterms:modified>
</cp:coreProperties>
</file>