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68" r:id="rId3"/>
    <p:sldId id="273" r:id="rId4"/>
    <p:sldId id="269" r:id="rId5"/>
    <p:sldId id="270" r:id="rId6"/>
    <p:sldId id="274" r:id="rId7"/>
    <p:sldId id="271" r:id="rId8"/>
    <p:sldId id="264" r:id="rId9"/>
    <p:sldId id="265" r:id="rId10"/>
    <p:sldId id="256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CC28-B284-6D46-B4DC-3578123BA570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47283-6ED3-1443-980A-E7EAF1A271BD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78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7283-6ED3-1443-980A-E7EAF1A271BD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67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427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806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188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110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259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780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381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942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561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4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87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5E7D-CEA1-4147-AE04-850131D4BC97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4D7A-BA3D-9E4D-9374-DDFBCFA9E1A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005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9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1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pic>
        <p:nvPicPr>
          <p:cNvPr id="5" name="9_LIVE_Vaca_jugan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501" t="-1" r="18575" b="-1252"/>
          <a:stretch/>
        </p:blipFill>
        <p:spPr>
          <a:xfrm>
            <a:off x="6181314" y="604027"/>
            <a:ext cx="5396967" cy="51295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30" y="4319913"/>
            <a:ext cx="2513104" cy="141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952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</Words>
  <Application>Microsoft Macintosh PowerPoint</Application>
  <PresentationFormat>Panorámica</PresentationFormat>
  <Paragraphs>1</Paragraphs>
  <Slides>10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Valeria Silva Carreño</dc:creator>
  <cp:lastModifiedBy>Valeria Silva Carreño</cp:lastModifiedBy>
  <cp:revision>17</cp:revision>
  <dcterms:created xsi:type="dcterms:W3CDTF">2019-03-17T10:50:41Z</dcterms:created>
  <dcterms:modified xsi:type="dcterms:W3CDTF">2019-03-18T01:56:36Z</dcterms:modified>
</cp:coreProperties>
</file>