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2" r:id="rId11"/>
  </p:sldIdLst>
  <p:sldSz cx="12192000" cy="6858000"/>
  <p:notesSz cx="6858000" cy="91440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586"/>
  </p:normalViewPr>
  <p:slideViewPr>
    <p:cSldViewPr snapToGrid="0" snapToObjects="1">
      <p:cViewPr varScale="1">
        <p:scale>
          <a:sx n="102" d="100"/>
          <a:sy n="102" d="100"/>
        </p:scale>
        <p:origin x="41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3A68F-3BF4-7B44-AA07-1FBDD9471FB0}" type="datetimeFigureOut">
              <a:rPr lang="es-ES_tradnl" smtClean="0"/>
              <a:t>18/3/19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0172F-86D3-6D48-A174-97C8C5F0A9EA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72819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3A68F-3BF4-7B44-AA07-1FBDD9471FB0}" type="datetimeFigureOut">
              <a:rPr lang="es-ES_tradnl" smtClean="0"/>
              <a:t>18/3/19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0172F-86D3-6D48-A174-97C8C5F0A9EA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844684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3A68F-3BF4-7B44-AA07-1FBDD9471FB0}" type="datetimeFigureOut">
              <a:rPr lang="es-ES_tradnl" smtClean="0"/>
              <a:t>18/3/19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0172F-86D3-6D48-A174-97C8C5F0A9EA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740610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3A68F-3BF4-7B44-AA07-1FBDD9471FB0}" type="datetimeFigureOut">
              <a:rPr lang="es-ES_tradnl" smtClean="0"/>
              <a:t>18/3/19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0172F-86D3-6D48-A174-97C8C5F0A9EA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1796642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3A68F-3BF4-7B44-AA07-1FBDD9471FB0}" type="datetimeFigureOut">
              <a:rPr lang="es-ES_tradnl" smtClean="0"/>
              <a:t>18/3/19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0172F-86D3-6D48-A174-97C8C5F0A9EA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0479702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3A68F-3BF4-7B44-AA07-1FBDD9471FB0}" type="datetimeFigureOut">
              <a:rPr lang="es-ES_tradnl" smtClean="0"/>
              <a:t>18/3/19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0172F-86D3-6D48-A174-97C8C5F0A9EA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7221825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3A68F-3BF4-7B44-AA07-1FBDD9471FB0}" type="datetimeFigureOut">
              <a:rPr lang="es-ES_tradnl" smtClean="0"/>
              <a:t>18/3/19</a:t>
            </a:fld>
            <a:endParaRPr lang="es-ES_tradn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0172F-86D3-6D48-A174-97C8C5F0A9EA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937153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3A68F-3BF4-7B44-AA07-1FBDD9471FB0}" type="datetimeFigureOut">
              <a:rPr lang="es-ES_tradnl" smtClean="0"/>
              <a:t>18/3/19</a:t>
            </a:fld>
            <a:endParaRPr lang="es-ES_tradn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0172F-86D3-6D48-A174-97C8C5F0A9EA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0993537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3A68F-3BF4-7B44-AA07-1FBDD9471FB0}" type="datetimeFigureOut">
              <a:rPr lang="es-ES_tradnl" smtClean="0"/>
              <a:t>18/3/19</a:t>
            </a:fld>
            <a:endParaRPr lang="es-ES_tradn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0172F-86D3-6D48-A174-97C8C5F0A9EA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0360224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3A68F-3BF4-7B44-AA07-1FBDD9471FB0}" type="datetimeFigureOut">
              <a:rPr lang="es-ES_tradnl" smtClean="0"/>
              <a:t>18/3/19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0172F-86D3-6D48-A174-97C8C5F0A9EA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424768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3A68F-3BF4-7B44-AA07-1FBDD9471FB0}" type="datetimeFigureOut">
              <a:rPr lang="es-ES_tradnl" smtClean="0"/>
              <a:t>18/3/19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0172F-86D3-6D48-A174-97C8C5F0A9EA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6365237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C3A68F-3BF4-7B44-AA07-1FBDD9471FB0}" type="datetimeFigureOut">
              <a:rPr lang="es-ES_tradnl" smtClean="0"/>
              <a:t>18/3/19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50172F-86D3-6D48-A174-97C8C5F0A9EA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5753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_tradnl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8443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_tradnl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6412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_tradnl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4200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_tradnl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1520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_tradnl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5895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_tradnl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7883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_tradnl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3412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_tradnl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8421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_tradnl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8099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237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_tradnl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04795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Panorámica</PresentationFormat>
  <Paragraphs>0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Microsoft Office</dc:creator>
  <cp:lastModifiedBy>Usuario de Microsoft Office</cp:lastModifiedBy>
  <cp:revision>1</cp:revision>
  <dcterms:created xsi:type="dcterms:W3CDTF">2019-03-18T05:25:58Z</dcterms:created>
  <dcterms:modified xsi:type="dcterms:W3CDTF">2019-03-18T05:27:36Z</dcterms:modified>
</cp:coreProperties>
</file>