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6.xml"/><Relationship Id="rId22" Type="http://schemas.openxmlformats.org/officeDocument/2006/relationships/font" Target="fonts/Lato-italic.fntdata"/><Relationship Id="rId10" Type="http://schemas.openxmlformats.org/officeDocument/2006/relationships/slide" Target="slides/slide5.xml"/><Relationship Id="rId21" Type="http://schemas.openxmlformats.org/officeDocument/2006/relationships/font" Target="fonts/La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La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aleway-boldItalic.fntdata"/><Relationship Id="rId6" Type="http://schemas.openxmlformats.org/officeDocument/2006/relationships/slide" Target="slides/slide1.xml"/><Relationship Id="rId18" Type="http://schemas.openxmlformats.org/officeDocument/2006/relationships/font" Target="fonts/Raleway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4ccca6adf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4ccca6adf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4ccca6ad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4ccca6ad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4ccca6ad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4ccca6ad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4ccca6ad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4ccca6ad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4ccca6adf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4ccca6adf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4ccca6ad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4ccca6ad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4ccca6adf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4ccca6adf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4ccca6adf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4ccca6adf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4ccca6adf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4ccca6adf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475" y="-44650"/>
            <a:ext cx="9342102" cy="525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5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39"/>
            <a:ext cx="9143998" cy="5140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6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39"/>
            <a:ext cx="9143998" cy="5140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7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9" y="0"/>
            <a:ext cx="913554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8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9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0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1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9" y="0"/>
            <a:ext cx="913554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