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5"/>
    <p:restoredTop sz="94679"/>
  </p:normalViewPr>
  <p:slideViewPr>
    <p:cSldViewPr snapToGrid="0" snapToObjects="1">
      <p:cViewPr varScale="1">
        <p:scale>
          <a:sx n="214" d="100"/>
          <a:sy n="214" d="100"/>
        </p:scale>
        <p:origin x="3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E654-1D02-7F49-A07E-73E174403C64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1F1F9-1520-D945-9623-169BA21C83CC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48578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E654-1D02-7F49-A07E-73E174403C64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1F1F9-1520-D945-9623-169BA21C83CC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339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E654-1D02-7F49-A07E-73E174403C64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1F1F9-1520-D945-9623-169BA21C83CC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771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E654-1D02-7F49-A07E-73E174403C64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1F1F9-1520-D945-9623-169BA21C83CC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6186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E654-1D02-7F49-A07E-73E174403C64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1F1F9-1520-D945-9623-169BA21C83CC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6741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E654-1D02-7F49-A07E-73E174403C64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1F1F9-1520-D945-9623-169BA21C83CC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25316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E654-1D02-7F49-A07E-73E174403C64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1F1F9-1520-D945-9623-169BA21C83CC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6770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E654-1D02-7F49-A07E-73E174403C64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1F1F9-1520-D945-9623-169BA21C83CC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4685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E654-1D02-7F49-A07E-73E174403C64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1F1F9-1520-D945-9623-169BA21C83CC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64662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E654-1D02-7F49-A07E-73E174403C64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1F1F9-1520-D945-9623-169BA21C83CC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2507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E654-1D02-7F49-A07E-73E174403C64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1F1F9-1520-D945-9623-169BA21C83CC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46605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6E654-1D02-7F49-A07E-73E174403C64}" type="datetimeFigureOut">
              <a:rPr lang="es-ES_tradnl" smtClean="0"/>
              <a:t>17/3/19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1F1F9-1520-D945-9623-169BA21C83CC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32673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4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1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8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9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48"/>
            <a:ext cx="12209482" cy="687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3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1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9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8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4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7"/>
            <a:ext cx="12192000" cy="686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7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0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3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337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Macintosh PowerPoint</Application>
  <PresentationFormat>Panorámica</PresentationFormat>
  <Paragraphs>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1</cp:revision>
  <dcterms:created xsi:type="dcterms:W3CDTF">2019-03-18T01:14:18Z</dcterms:created>
  <dcterms:modified xsi:type="dcterms:W3CDTF">2019-03-18T01:22:37Z</dcterms:modified>
</cp:coreProperties>
</file>