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crdownload" ContentType="image/p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56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4" y="-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8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28F8-F814-42A2-966B-500BB7B7D459}" type="datetimeFigureOut">
              <a:rPr lang="en-US" smtClean="0"/>
              <a:t>17/03/19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D611-F10B-44F1-B9B2-FA0AB8820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1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crdownload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1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9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61" y="0"/>
            <a:ext cx="8467278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906086"/>
            <a:ext cx="6619872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8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4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Personalizado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Diego Corredor</cp:lastModifiedBy>
  <cp:revision>5</cp:revision>
  <dcterms:created xsi:type="dcterms:W3CDTF">2019-03-18T04:38:31Z</dcterms:created>
  <dcterms:modified xsi:type="dcterms:W3CDTF">2019-03-18T04:58:46Z</dcterms:modified>
</cp:coreProperties>
</file>