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74"/>
  </p:normalViewPr>
  <p:slideViewPr>
    <p:cSldViewPr snapToGrid="0" snapToObjects="1">
      <p:cViewPr varScale="1">
        <p:scale>
          <a:sx n="57" d="100"/>
          <a:sy n="57" d="100"/>
        </p:scale>
        <p:origin x="200" y="1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393CCF-9F8F-164C-96AF-89649C018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FFAE9C-9407-3B41-B141-238D5C0663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43C7CC-6750-3843-B2ED-B8CE304E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8822-37A3-0947-8614-CB0981535C75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99350B-D7B9-7D48-B4A4-994D47784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AA62AA-6CE2-C14B-B141-FCB317E8E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4ABBF-5171-724D-92EE-C8C60ACCDB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154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070023-9243-9848-9A10-CC607AD9D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787FF0C-5ADA-8947-85DF-76820E545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C9B1A3-1BA9-F14E-967E-06148C1E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8822-37A3-0947-8614-CB0981535C75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AB0757-7EEC-0C46-901B-72FD2878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4FA6AC-21C4-2445-AA1C-BC0C2E694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4ABBF-5171-724D-92EE-C8C60ACCDB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2530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AFEE84-03F4-5744-A2C4-E7DC64FAFE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97E58D-26FF-544B-B0AE-0AF677975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7B96FD-D3B2-5847-8D23-E0D9CDB6E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8822-37A3-0947-8614-CB0981535C75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1D3A85-3BB5-8E47-ABC7-83CFD70B3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16A4FC-56D2-C246-BC4C-2BD4898C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4ABBF-5171-724D-92EE-C8C60ACCDB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4879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8A5C5-E039-8D4C-9032-900A06003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BBA1E2-DF80-4849-AC69-14BB31F3E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605A3B-CFE7-7744-9D52-E434A02F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8822-37A3-0947-8614-CB0981535C75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7581CF-8228-4C4E-8E0F-04BC03F50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6B2B03-C3C1-AD41-B3F0-6EB896CDA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4ABBF-5171-724D-92EE-C8C60ACCDB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7826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1757BB-F402-C749-9E1D-406C20D15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AA5F63-445B-7846-8BEC-ECA869398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95456D-0CBB-9E48-A9AC-103811A9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8822-37A3-0947-8614-CB0981535C75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A44914-DD5C-D445-B95B-E4321D048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12F7D9-9474-7C44-B7CB-20233109C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4ABBF-5171-724D-92EE-C8C60ACCDB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496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834BC7-5E56-1047-B59E-27E7CD14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2AFCC7-E6FF-1F43-A7F1-DBD46FC5A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BEA95B-850F-964B-A41E-8768399A0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2888EB-7A97-CE46-BD01-13F1F2618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8822-37A3-0947-8614-CB0981535C75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6CA267-4769-A64A-AC32-BC9088A7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3BDE48-76E6-7F43-93D1-E728808CE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4ABBF-5171-724D-92EE-C8C60ACCDB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487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CC7E4-405A-8A46-9F91-9B2F5AE78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D79BE8-879A-3447-B992-855395E44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A55BE-F19B-F74B-9D48-F1B1C2A69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C60D352-40AE-994B-8A09-1D746674AE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6D3D5C3-6041-594D-ADD3-76BE6A8F43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599142F-0426-2D42-8E81-48EA867D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8822-37A3-0947-8614-CB0981535C75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B930782-7C16-4B46-91DB-955A3D518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7480750-A94A-D348-A326-51ED0CBF5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4ABBF-5171-724D-92EE-C8C60ACCDB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9666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CD5041-334B-AA46-8053-7CF3E062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B35640E-0EB3-8E4E-A3C4-A5B1A79CE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8822-37A3-0947-8614-CB0981535C75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7D7F8FE-640B-6041-B49A-77F79EE99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768B69-1EF4-E246-B7B8-19E541878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4ABBF-5171-724D-92EE-C8C60ACCDB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278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4DB2568-F0E4-CA48-866F-53B20E4D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8822-37A3-0947-8614-CB0981535C75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07551C8-137E-664E-8BCB-DF75BAB14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901DAC-10F9-7E4B-A364-C9FBBCD6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4ABBF-5171-724D-92EE-C8C60ACCDB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2373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2721E1-A90A-2C4A-88DF-A062986EE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E5A8EB-541C-DA47-849E-9E191D075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1F144B-C145-8F4E-BFF9-0B22D1FF5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A0F2D7-F676-B142-98EE-FAAA42AFC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8822-37A3-0947-8614-CB0981535C75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669ED9-602F-B442-8867-71D1444B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4E54C3-A68D-BA4E-997B-0120B25FA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4ABBF-5171-724D-92EE-C8C60ACCDB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01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F1B6F0-AF06-7840-B8FE-DE80B46E3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51D78AC-1709-C143-841D-F07CBE59B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4321BF-22E8-C24E-BE70-23C9C641A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B81C35-A258-B444-979C-EBE754CF6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8822-37A3-0947-8614-CB0981535C75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A4D251-A831-4943-B859-8EB7E93C1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D64DEC-800B-524E-8625-971CB2683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4ABBF-5171-724D-92EE-C8C60ACCDB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7198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E0E167-FF99-B845-B7BB-0E6BAC2C3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C8456C-88CD-784F-86B1-C2B3B7CE3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F3DD58-353D-6C4F-8FFA-CB0B0D596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F8822-37A3-0947-8614-CB0981535C75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3BEF18-0AF0-ED4E-A4CD-66315F1FA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5A8A81-ECA0-BA44-8B8A-738B452CB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4ABBF-5171-724D-92EE-C8C60ACCDB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978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D2461D-73C2-214A-9D49-2F9AA7667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38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EEFB6A7-99F9-9746-910F-B6A4CEF6E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37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B0400A6-0358-094E-97E1-3AAA00924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31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BA743C-775F-5C42-898B-2F0044D87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38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D1F1AC4-DAF4-3B44-8CC9-3790AD518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83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00454E-A9BA-D94C-A419-76581B671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79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3A2163E-CA5A-BC49-8736-F80397455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16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E0D484-2902-D443-A5A4-C81474BCD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62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FB6175-A8F1-484A-A7AB-36D611259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67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2861874-98C3-E248-B8B7-FE2BF87B8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816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Macintosh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Jefferson Bulla Anzola</dc:creator>
  <cp:lastModifiedBy>Jefferson Bulla Anzola</cp:lastModifiedBy>
  <cp:revision>3</cp:revision>
  <dcterms:created xsi:type="dcterms:W3CDTF">2019-03-17T18:26:25Z</dcterms:created>
  <dcterms:modified xsi:type="dcterms:W3CDTF">2019-03-18T01:32:01Z</dcterms:modified>
</cp:coreProperties>
</file>