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43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81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21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6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1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8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3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02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74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3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8512-BE34-354C-8EB2-B37DB73E83D6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CD83-34E9-084D-9BB8-C5BEE8F389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18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_younglionspr_eltiemp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oard_eltiempo_YounglionsPR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esentación_younglionspr_eltiemp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4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_younglionspr_eltiempo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6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́n_younglionspr_eltiempo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́n_younglionspr_eltiempo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7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_younglionspr_eltiempo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2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_younglionspr_eltiempo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́n_younglionspr_eltiempo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_younglionspr_eltiempo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mccann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David Pardo</dc:creator>
  <cp:lastModifiedBy>Juan David Pardo</cp:lastModifiedBy>
  <cp:revision>3</cp:revision>
  <dcterms:created xsi:type="dcterms:W3CDTF">2015-03-08T16:52:40Z</dcterms:created>
  <dcterms:modified xsi:type="dcterms:W3CDTF">2015-03-08T17:20:46Z</dcterms:modified>
</cp:coreProperties>
</file>