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543e2501c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543e2501c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543e2501c9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543e2501c9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543e2501c9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543e2501c9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543e2501c9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543e2501c9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543e2501c9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543e2501c9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543e2501c9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543e2501c9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543e2501c9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543e2501c9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543e2501c9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543e2501c9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543e2501c9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543e2501c9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543e2501c9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543e2501c9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543e2501c9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543e2501c9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543e2501c9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543e2501c9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2"/>
            <a:ext cx="9144000" cy="51435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38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20325"/>
            <a:ext cx="9294149" cy="5227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