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69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088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792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95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47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40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07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877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7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20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9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59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83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26D2-C6A5-AD4D-ADCA-BE40E4967626}" type="datetimeFigureOut">
              <a:rPr lang="es-ES" smtClean="0"/>
              <a:t>16/03/19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1C331-54BF-DD48-AAA8-DAFB51B894A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34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RESENTACIÓN1_Mesa de trabajo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06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_Mesa de trabajo 1 copia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2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8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-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-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05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3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1_Mesa de trabajo 1 copia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1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LPR-0006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18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</dc:creator>
  <cp:lastModifiedBy>Daniela</cp:lastModifiedBy>
  <cp:revision>24</cp:revision>
  <dcterms:created xsi:type="dcterms:W3CDTF">2019-03-16T17:43:28Z</dcterms:created>
  <dcterms:modified xsi:type="dcterms:W3CDTF">2019-03-18T01:23:39Z</dcterms:modified>
</cp:coreProperties>
</file>