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8A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208" autoAdjust="0"/>
  </p:normalViewPr>
  <p:slideViewPr>
    <p:cSldViewPr snapToGrid="0">
      <p:cViewPr varScale="1">
        <p:scale>
          <a:sx n="56" d="100"/>
          <a:sy n="56" d="100"/>
        </p:scale>
        <p:origin x="108" y="300"/>
      </p:cViewPr>
      <p:guideLst/>
    </p:cSldViewPr>
  </p:slideViewPr>
  <p:notesTextViewPr>
    <p:cViewPr>
      <p:scale>
        <a:sx n="1" d="1"/>
        <a:sy n="1" d="1"/>
      </p:scale>
      <p:origin x="0" y="-6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A212A-AE7C-41CF-AF5E-259019168254}" type="datetimeFigureOut">
              <a:rPr lang="es-CO" smtClean="0"/>
              <a:t>31/03/2019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CD99D-A55C-4D32-A1D5-C73F322AB54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337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elsen.com/co/es/insights/news/2016/38-por-ciento-de-los-colombianos-come-fuera-de-su-hogar-una-o-mas-veces-a-la-semana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atareportal.com/reports/digital-2018-colombia" TargetMode="External"/><Relationship Id="rId4" Type="http://schemas.openxmlformats.org/officeDocument/2006/relationships/hyperlink" Target="https://caracol.com.co/radio/2016/05/17/tecnologia/1463505271_400287.html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nero.com/edicion-impresa/negocios/articulo/cifras-de-los-servicios-a-domicilio-en-colombia-segun-rappi/262477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Fuentes:</a:t>
            </a:r>
          </a:p>
          <a:p>
            <a:r>
              <a:rPr lang="es-CO" smtClean="0"/>
              <a:t>- </a:t>
            </a:r>
            <a:r>
              <a:rPr lang="es-C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https://www.nielsen.com/co/es/insights/news/2016/38-por-ciento-de-los-colombianos-come-fuera-de-su-hogar-una-o-mas-veces-a-la-semana.html</a:t>
            </a:r>
            <a:endParaRPr lang="es-CO" dirty="0" smtClean="0"/>
          </a:p>
          <a:p>
            <a:r>
              <a:rPr lang="es-CO" dirty="0" smtClean="0"/>
              <a:t>- </a:t>
            </a:r>
            <a:r>
              <a:rPr lang="es-C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https://caracol.com.co/radio/2016/05/17/tecnologia/1463505271_400287.html</a:t>
            </a:r>
            <a:endParaRPr lang="es-CO" dirty="0" smtClean="0"/>
          </a:p>
          <a:p>
            <a:r>
              <a:rPr lang="es-CO" dirty="0" smtClean="0"/>
              <a:t>- </a:t>
            </a:r>
            <a:r>
              <a:rPr lang="es-C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https://datareportal.com/reports/digital-2018-colombia</a:t>
            </a:r>
            <a:endParaRPr lang="es-CO" dirty="0" smtClean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CD99D-A55C-4D32-A1D5-C73F322AB548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8747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Fuentes:</a:t>
            </a:r>
          </a:p>
          <a:p>
            <a:r>
              <a:rPr lang="es-CO" dirty="0" smtClean="0"/>
              <a:t>-</a:t>
            </a:r>
            <a:r>
              <a:rPr lang="es-CO" baseline="0" dirty="0" smtClean="0"/>
              <a:t> </a:t>
            </a:r>
            <a:r>
              <a:rPr lang="es-CO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https://www.dinero.com/edicion-impresa/negocios/articulo/cifras-de-los-servicios-a-domicilio-en-colombia-segun-rappi/262477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CD99D-A55C-4D32-A1D5-C73F322AB548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0850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CD1E2-63BB-4B3E-A1D6-987A30B55AF4}" type="datetimeFigureOut">
              <a:rPr lang="es-CO" smtClean="0"/>
              <a:t>31/03/2019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9049-B592-4523-B629-7BD049A069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4838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CD1E2-63BB-4B3E-A1D6-987A30B55AF4}" type="datetimeFigureOut">
              <a:rPr lang="es-CO" smtClean="0"/>
              <a:t>31/03/2019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9049-B592-4523-B629-7BD049A069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4480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CD1E2-63BB-4B3E-A1D6-987A30B55AF4}" type="datetimeFigureOut">
              <a:rPr lang="es-CO" smtClean="0"/>
              <a:t>31/03/2019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9049-B592-4523-B629-7BD049A069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91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CD1E2-63BB-4B3E-A1D6-987A30B55AF4}" type="datetimeFigureOut">
              <a:rPr lang="es-CO" smtClean="0"/>
              <a:t>31/03/2019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9049-B592-4523-B629-7BD049A069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3974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CD1E2-63BB-4B3E-A1D6-987A30B55AF4}" type="datetimeFigureOut">
              <a:rPr lang="es-CO" smtClean="0"/>
              <a:t>31/03/2019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9049-B592-4523-B629-7BD049A069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7003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CD1E2-63BB-4B3E-A1D6-987A30B55AF4}" type="datetimeFigureOut">
              <a:rPr lang="es-CO" smtClean="0"/>
              <a:t>31/03/2019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9049-B592-4523-B629-7BD049A069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093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CD1E2-63BB-4B3E-A1D6-987A30B55AF4}" type="datetimeFigureOut">
              <a:rPr lang="es-CO" smtClean="0"/>
              <a:t>31/03/2019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9049-B592-4523-B629-7BD049A069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6039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CD1E2-63BB-4B3E-A1D6-987A30B55AF4}" type="datetimeFigureOut">
              <a:rPr lang="es-CO" smtClean="0"/>
              <a:t>31/03/2019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9049-B592-4523-B629-7BD049A069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CD1E2-63BB-4B3E-A1D6-987A30B55AF4}" type="datetimeFigureOut">
              <a:rPr lang="es-CO" smtClean="0"/>
              <a:t>31/03/2019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9049-B592-4523-B629-7BD049A069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178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CD1E2-63BB-4B3E-A1D6-987A30B55AF4}" type="datetimeFigureOut">
              <a:rPr lang="es-CO" smtClean="0"/>
              <a:t>31/03/2019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9049-B592-4523-B629-7BD049A069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7112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CD1E2-63BB-4B3E-A1D6-987A30B55AF4}" type="datetimeFigureOut">
              <a:rPr lang="es-CO" smtClean="0"/>
              <a:t>31/03/2019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09049-B592-4523-B629-7BD049A069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177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CD1E2-63BB-4B3E-A1D6-987A30B55AF4}" type="datetimeFigureOut">
              <a:rPr lang="es-CO" smtClean="0"/>
              <a:t>31/03/2019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09049-B592-4523-B629-7BD049A069E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6120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79874" y="4299674"/>
            <a:ext cx="4232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rgbClr val="FFFFFF"/>
                </a:solidFill>
                <a:latin typeface="Objectivity" pitchFamily="50" charset="0"/>
              </a:rPr>
              <a:t>El primer domicilio que puede salvar tu vida.</a:t>
            </a:r>
            <a:endParaRPr lang="es-CO" sz="1400" dirty="0">
              <a:solidFill>
                <a:srgbClr val="FFFFFF"/>
              </a:solidFill>
              <a:latin typeface="Objectivity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9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0" y="0"/>
            <a:ext cx="12192000" cy="6857194"/>
            <a:chOff x="0" y="0"/>
            <a:chExt cx="12192000" cy="6857194"/>
          </a:xfrm>
        </p:grpSpPr>
        <p:grpSp>
          <p:nvGrpSpPr>
            <p:cNvPr id="6" name="Grupo 5"/>
            <p:cNvGrpSpPr/>
            <p:nvPr/>
          </p:nvGrpSpPr>
          <p:grpSpPr>
            <a:xfrm>
              <a:off x="0" y="0"/>
              <a:ext cx="12192000" cy="6857194"/>
              <a:chOff x="0" y="274320"/>
              <a:chExt cx="12192000" cy="6857194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320"/>
                <a:ext cx="12192000" cy="6857194"/>
              </a:xfrm>
              <a:prstGeom prst="rect">
                <a:avLst/>
              </a:prstGeom>
            </p:spPr>
          </p:pic>
          <p:sp>
            <p:nvSpPr>
              <p:cNvPr id="5" name="Rectángulo 4"/>
              <p:cNvSpPr/>
              <p:nvPr/>
            </p:nvSpPr>
            <p:spPr>
              <a:xfrm>
                <a:off x="3174274" y="2090057"/>
                <a:ext cx="5486400" cy="352697"/>
              </a:xfrm>
              <a:prstGeom prst="rect">
                <a:avLst/>
              </a:prstGeom>
              <a:solidFill>
                <a:srgbClr val="0608AB"/>
              </a:solidFill>
              <a:ln>
                <a:solidFill>
                  <a:srgbClr val="0608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sp>
          <p:nvSpPr>
            <p:cNvPr id="7" name="CuadroTexto 6"/>
            <p:cNvSpPr txBox="1"/>
            <p:nvPr/>
          </p:nvSpPr>
          <p:spPr>
            <a:xfrm>
              <a:off x="4727409" y="1992085"/>
              <a:ext cx="2380129" cy="369332"/>
            </a:xfrm>
            <a:prstGeom prst="rect">
              <a:avLst/>
            </a:prstGeom>
            <a:solidFill>
              <a:srgbClr val="0608A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CO" b="1" dirty="0" smtClean="0">
                  <a:solidFill>
                    <a:srgbClr val="FFFFFF"/>
                  </a:solidFill>
                  <a:latin typeface="Objectivity" pitchFamily="50" charset="0"/>
                </a:rPr>
                <a:t>Bimestral</a:t>
              </a:r>
              <a:endParaRPr lang="es-CO" b="1" dirty="0">
                <a:solidFill>
                  <a:srgbClr val="FFFFFF"/>
                </a:solidFill>
                <a:latin typeface="Objectivity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675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9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2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7194"/>
            <a:chOff x="0" y="0"/>
            <a:chExt cx="12192000" cy="685719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7194"/>
            </a:xfrm>
            <a:prstGeom prst="rect">
              <a:avLst/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2420471" y="4159625"/>
              <a:ext cx="1063811" cy="125506"/>
            </a:xfrm>
            <a:prstGeom prst="rect">
              <a:avLst/>
            </a:prstGeom>
            <a:solidFill>
              <a:srgbClr val="0608AB"/>
            </a:solidFill>
            <a:ln>
              <a:solidFill>
                <a:srgbClr val="0608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2396567" y="4107372"/>
              <a:ext cx="119776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50" dirty="0" smtClean="0">
                  <a:solidFill>
                    <a:schemeClr val="bg1"/>
                  </a:solidFill>
                  <a:latin typeface="Objectivity" pitchFamily="50" charset="0"/>
                </a:rPr>
                <a:t>cardiovascular</a:t>
              </a:r>
              <a:endParaRPr lang="es-CO" sz="1050" dirty="0">
                <a:solidFill>
                  <a:schemeClr val="bg1"/>
                </a:solidFill>
                <a:latin typeface="Objectivity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0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6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79874" y="4299674"/>
            <a:ext cx="4232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 smtClean="0">
                <a:solidFill>
                  <a:srgbClr val="FFFFFF"/>
                </a:solidFill>
                <a:latin typeface="Objectivity" pitchFamily="50" charset="0"/>
              </a:rPr>
              <a:t>El primer domicilio que puede salvar tu vida.</a:t>
            </a:r>
            <a:endParaRPr lang="es-CO" sz="1400" dirty="0">
              <a:solidFill>
                <a:srgbClr val="FFFFFF"/>
              </a:solidFill>
              <a:latin typeface="Objectivity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2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42</Words>
  <Application>Microsoft Office PowerPoint</Application>
  <PresentationFormat>Panorámica</PresentationFormat>
  <Paragraphs>12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Objectivity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Milena Garcia</dc:creator>
  <cp:lastModifiedBy>Maria Milena Garcia</cp:lastModifiedBy>
  <cp:revision>3</cp:revision>
  <dcterms:created xsi:type="dcterms:W3CDTF">2019-04-01T03:15:36Z</dcterms:created>
  <dcterms:modified xsi:type="dcterms:W3CDTF">2019-04-01T04:20:56Z</dcterms:modified>
</cp:coreProperties>
</file>