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17"/>
    <p:restoredTop sz="50000"/>
  </p:normalViewPr>
  <p:slideViewPr>
    <p:cSldViewPr snapToGrid="0" snapToObjects="1">
      <p:cViewPr varScale="1">
        <p:scale>
          <a:sx n="57" d="100"/>
          <a:sy n="5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3762A-04C9-E840-B168-0654FC29B92E}" type="datetimeFigureOut">
              <a:rPr lang="en-US" smtClean="0"/>
              <a:t>3/17/19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CD998-52F7-DA4E-A9D7-61ECB369A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5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D998-52F7-DA4E-A9D7-61ECB369A8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D998-52F7-DA4E-A9D7-61ECB369A8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2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D998-52F7-DA4E-A9D7-61ECB369A8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0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3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4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2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0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2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3F831-E27B-334A-AA11-3FE4DB3D9A21}" type="datetimeFigureOut">
              <a:rPr lang="en-US" smtClean="0"/>
              <a:t>3/17/19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75A41-848F-FE49-8146-F0B2F9B29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4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796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1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33" y="-73978"/>
            <a:ext cx="10475406" cy="69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0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5" y="-4683"/>
            <a:ext cx="10294954" cy="686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7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4" y="-20320"/>
            <a:ext cx="10540684" cy="68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40" y="-3264223"/>
            <a:ext cx="8742592" cy="129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5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80" y="-118804"/>
            <a:ext cx="9500106" cy="696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2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8" y="-24384"/>
            <a:ext cx="11179768" cy="68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4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</Words>
  <Application>Microsoft Macintosh PowerPoint</Application>
  <PresentationFormat>Widescreen</PresentationFormat>
  <Paragraphs>3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2019-03-18T01:31:46Z</dcterms:created>
  <dcterms:modified xsi:type="dcterms:W3CDTF">2019-03-18T01:49:27Z</dcterms:modified>
</cp:coreProperties>
</file>