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C472C-D3F0-465A-8D20-CEA568FEB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1377AE5-C366-4E83-8CF5-92872BAB7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2EEC06-1649-4D18-BCC3-AB00AAD96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A3C01D-9906-49B5-A6D0-49F2226F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B2B477-26E9-4AAC-A88D-EB13AD1F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596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0398F-4817-45B1-98DE-F0C9BCBE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AD5CC9E-A2BD-4DC1-91AC-D433625E1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A4F38A-DEEB-406E-AF01-E7889972D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87314F-50FD-4A1C-937B-A2E3F4A04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893508-B082-4D80-A574-067841CA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37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DB03762-9265-48D0-8A0A-9F480A28E9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EBEB80E-9687-45FB-BF6D-75C646974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881BD6-2527-4F70-A601-F4761C575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B82D5D-60EA-4EA6-89E4-871A3DEA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B4B393-CED0-464C-97DF-79707CCE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46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77CBF-1CA9-4887-ACB1-C57BE326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792286-BC53-44B8-9AEA-071BF2D53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AF8BF6-7701-407D-B266-2569B8CC3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7119FA-4619-410B-8363-2173CBCF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0B0F2B-682A-43A6-8DD7-07E1A660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7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085E99-48A4-4EAB-A3BC-6859F4C72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E3B49F-BF4D-4E8A-9EE3-CCFB502F8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55FD98-7978-46F5-90BA-43529ED4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6BA91D-B9BD-41B5-9E7F-8C7E32B5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5A6AC4-FDC1-4218-BEFB-923EECFB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774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90656-2B2D-4C8D-AA7D-02550B0C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F0AFA0-8284-4AB4-8E8E-481268B16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1C39E1-0607-4826-AFA0-79C2F0F4C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688D51-83DF-4AF4-A491-134E50DB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1237EF1-76E9-4106-86E0-666F551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1A2DD82-8728-46E3-8E5B-4DCB887C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21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486D86-BDC7-44A5-89A2-612A15D2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1D10B6-1DA9-475F-8B25-B901E138B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45E4E9-2009-4535-A046-9853A6DA1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D29CE3-2358-4D2E-9E66-F5F04E2E8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33E029F-E290-4CCF-93BC-9F2B21D63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BF0B195-8A61-436D-9A6F-05F22860A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0A501D0-4798-4F5A-8249-28FC636A6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6EB5E41-F0A7-4A41-98FB-F2FEF034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5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22984-0021-47D8-99BE-6E688C192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9A5B31E-BA91-447A-8126-AB9F4906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54F8BF-145B-4ADC-AE5C-E90EDA2E7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7A697B1-9CF0-40B9-9D73-7FB4123A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48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E9ACCBC-4CBB-4401-85E9-98D7975E0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28306E4-C427-4BD2-89A3-FD6BC471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EEA6D7-2239-493B-B99B-1FDCC267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82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4A293-8307-4097-BAF8-F2B70095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B7DDC7-DE74-4507-A904-C4CE046CC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EE24CDA-571C-4DA7-B36C-9D28EE444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68E9B9F-3DE4-4D5C-BAD5-C209927DB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C338A70-DE23-41F8-9006-CE948E1A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0B532F-5DBE-4E4D-8DB5-2F44926B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78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899AA-BC15-495F-A443-9EFFAC64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3A28056-8062-4331-8405-039B2F02D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163DE9-8529-494F-A4EE-A172FBCE5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9814DA-EFF1-414B-936B-D8A37504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A021B8-2D82-42F0-9412-0338E959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0E6E73-6E30-42C8-AC57-640985CE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1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91C3D4-3645-46A3-96EC-898D3B66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AA7040-126D-4E6A-8E4D-D68324228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3DFEE7-F55B-4E88-A0AF-49B83D6F3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11E7A-611A-4B4E-94B7-6CABB44203F9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6C74EB-7412-4497-ADBC-D5799EEC0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4E5577-5F05-419D-9728-2842EB206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2F6B9-117D-4289-8887-3AA1650FF3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95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2221-DAE1-4DE0-BD3F-EF23F9847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44513F-F81C-4858-8D93-4D321B73D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2D7085D-65F5-47D1-A069-4AFBA21A5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45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2221-DAE1-4DE0-BD3F-EF23F9847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44513F-F81C-4858-8D93-4D321B73D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0F17AAB-7219-4874-91E8-8D25B509B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07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2221-DAE1-4DE0-BD3F-EF23F9847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44513F-F81C-4858-8D93-4D321B73D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26E5A6C-0F4B-4A58-9E72-9948D8C9B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78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2221-DAE1-4DE0-BD3F-EF23F9847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44513F-F81C-4858-8D93-4D321B73D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281C968-7BB3-4781-B88D-4434C111F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2221-DAE1-4DE0-BD3F-EF23F9847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44513F-F81C-4858-8D93-4D321B73D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BF1F1B0-3F0F-4798-9DFC-0012AD21A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70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2221-DAE1-4DE0-BD3F-EF23F9847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44513F-F81C-4858-8D93-4D321B73D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044BC9A-80D7-48FF-B805-8EB682A98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24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2221-DAE1-4DE0-BD3F-EF23F9847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44513F-F81C-4858-8D93-4D321B73D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B37FCA8-F427-4DA1-B846-04AE20151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89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2221-DAE1-4DE0-BD3F-EF23F9847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44513F-F81C-4858-8D93-4D321B73D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391B9A5-047A-4E91-881D-7098C8D85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79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2221-DAE1-4DE0-BD3F-EF23F9847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44513F-F81C-4858-8D93-4D321B73D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370386F-37DB-488A-90E9-782BB484E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73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2221-DAE1-4DE0-BD3F-EF23F9847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44513F-F81C-4858-8D93-4D321B73D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2A45BD-4F74-4A74-BDD0-6AAE17891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2577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Breedbeeld</PresentationFormat>
  <Paragraphs>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Mercedes GSV</dc:creator>
  <cp:lastModifiedBy>Mercedes GSV</cp:lastModifiedBy>
  <cp:revision>1</cp:revision>
  <dcterms:created xsi:type="dcterms:W3CDTF">2019-03-18T01:54:12Z</dcterms:created>
  <dcterms:modified xsi:type="dcterms:W3CDTF">2019-03-18T01:56:35Z</dcterms:modified>
</cp:coreProperties>
</file>