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</p:sldIdLst>
  <p:sldSz cx="9144000" cy="5143500" type="screen16x9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40" d="100"/>
          <a:sy n="140" d="100"/>
        </p:scale>
        <p:origin x="-632" y="-11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92510-1C10-BD47-90E3-E5CF7089C2FD}" type="datetimeFigureOut">
              <a:rPr lang="es-ES" smtClean="0"/>
              <a:t>17/03/19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11A2A-4D7C-C645-A3E4-CDBBD5E2FFEE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2876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92510-1C10-BD47-90E3-E5CF7089C2FD}" type="datetimeFigureOut">
              <a:rPr lang="es-ES" smtClean="0"/>
              <a:t>17/03/19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11A2A-4D7C-C645-A3E4-CDBBD5E2FFEE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74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92510-1C10-BD47-90E3-E5CF7089C2FD}" type="datetimeFigureOut">
              <a:rPr lang="es-ES" smtClean="0"/>
              <a:t>17/03/19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11A2A-4D7C-C645-A3E4-CDBBD5E2FFEE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75100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92510-1C10-BD47-90E3-E5CF7089C2FD}" type="datetimeFigureOut">
              <a:rPr lang="es-ES" smtClean="0"/>
              <a:t>17/03/19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11A2A-4D7C-C645-A3E4-CDBBD5E2FFEE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9893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92510-1C10-BD47-90E3-E5CF7089C2FD}" type="datetimeFigureOut">
              <a:rPr lang="es-ES" smtClean="0"/>
              <a:t>17/03/19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11A2A-4D7C-C645-A3E4-CDBBD5E2FFEE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19988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92510-1C10-BD47-90E3-E5CF7089C2FD}" type="datetimeFigureOut">
              <a:rPr lang="es-ES" smtClean="0"/>
              <a:t>17/03/19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11A2A-4D7C-C645-A3E4-CDBBD5E2FFEE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2410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92510-1C10-BD47-90E3-E5CF7089C2FD}" type="datetimeFigureOut">
              <a:rPr lang="es-ES" smtClean="0"/>
              <a:t>17/03/19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11A2A-4D7C-C645-A3E4-CDBBD5E2FFEE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6351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92510-1C10-BD47-90E3-E5CF7089C2FD}" type="datetimeFigureOut">
              <a:rPr lang="es-ES" smtClean="0"/>
              <a:t>17/03/19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11A2A-4D7C-C645-A3E4-CDBBD5E2FFEE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1649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92510-1C10-BD47-90E3-E5CF7089C2FD}" type="datetimeFigureOut">
              <a:rPr lang="es-ES" smtClean="0"/>
              <a:t>17/03/19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11A2A-4D7C-C645-A3E4-CDBBD5E2FFEE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1017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92510-1C10-BD47-90E3-E5CF7089C2FD}" type="datetimeFigureOut">
              <a:rPr lang="es-ES" smtClean="0"/>
              <a:t>17/03/19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11A2A-4D7C-C645-A3E4-CDBBD5E2FFEE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0964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92510-1C10-BD47-90E3-E5CF7089C2FD}" type="datetimeFigureOut">
              <a:rPr lang="es-ES" smtClean="0"/>
              <a:t>17/03/19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11A2A-4D7C-C645-A3E4-CDBBD5E2FFEE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56209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A92510-1C10-BD47-90E3-E5CF7089C2FD}" type="datetimeFigureOut">
              <a:rPr lang="es-ES" smtClean="0"/>
              <a:t>17/03/19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211A2A-4D7C-C645-A3E4-CDBBD5E2FFEE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3084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PortadaPresentació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019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resupuest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522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Boar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30" y="0"/>
            <a:ext cx="734696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0165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Situació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223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Objetiv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583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nsigh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036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de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731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Ejecución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457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Ejecución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621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Ejecución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576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Resultado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4102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</TotalTime>
  <Words>0</Words>
  <Application>Microsoft Macintosh PowerPoint</Application>
  <PresentationFormat>Presentación en pantalla (16:9)</PresentationFormat>
  <Paragraphs>0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Jorge Luna Design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Jorge Luna</dc:creator>
  <cp:lastModifiedBy>Jorge Luna</cp:lastModifiedBy>
  <cp:revision>21</cp:revision>
  <dcterms:created xsi:type="dcterms:W3CDTF">2019-03-17T21:21:34Z</dcterms:created>
  <dcterms:modified xsi:type="dcterms:W3CDTF">2019-03-18T03:22:48Z</dcterms:modified>
</cp:coreProperties>
</file>