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08"/>
    <p:restoredTop sz="94669"/>
  </p:normalViewPr>
  <p:slideViewPr>
    <p:cSldViewPr snapToGrid="0" snapToObjects="1">
      <p:cViewPr varScale="1">
        <p:scale>
          <a:sx n="93" d="100"/>
          <a:sy n="93" d="100"/>
        </p:scale>
        <p:origin x="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E9932-D16C-DE44-A0EE-7A6075D2E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B8C5CD-9592-B34C-9F00-C5454606D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F65E46-9FE7-6F43-BA10-CE7D0542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180A16-F665-FF49-9170-409960FA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DF62D1-CBB5-C74D-BCF0-7C219FB7A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319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31244-FED2-4A40-A51D-EBC31CC2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735FC4-02F9-2642-BB70-55DEFA4FF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0FCA36-0A29-9749-8845-B9E50EE7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5ED38C-E921-2B44-9EC8-08BFBD65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CB649C-84A4-9C46-81EA-87D1F883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71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9F3789-53F0-D641-AA17-25CAB1BCF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1095B2-7929-8644-AE03-9B02BFF3D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3AE4CC-7FF1-C14B-BF93-3F65EC44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087E5-DCB5-2349-BB8D-70821D36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B173BC-77B5-7D4E-A2E5-630722EF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226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10B0E-E8F0-5043-B362-A4036EF7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C3FE00-D533-3549-B464-5B5C2B0BB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3AE947-60AF-7B40-89FC-485BDC99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B02ED6-46A3-1144-B821-169F0D0F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4302B4-6B1D-F841-AAAD-12102EE7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331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848D6-2761-4246-921F-84B12D74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42C57D-1808-6A49-83D3-B31D6E690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894F5-AABA-1C47-B526-AC368CED1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1E8D0F-EEAD-5541-9158-1A16B23F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F6CA64-EBE9-1B46-A976-EB21FA01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582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BB23B-760A-FA4D-9F9B-AA2182D9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4A91F-93CD-D346-B69C-29D9F1A75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86C180-3F65-7846-9A85-14D7B0F6C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45F092-D400-1F47-B87F-00618EBD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F5DAA8-7926-F847-A272-74EA5BF0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1E7729-D870-DD41-8F86-F57569B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384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70719-3D00-3D44-B7A4-8B0623E8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0518EB-3459-D343-A0A1-303ED3DFD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01C6BD-3041-6048-8F1F-6C41DF895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F491DC-816F-6A48-9106-BE9A8BCAC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30EB03-01C3-4741-8C64-818A2FFE5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494D32-68FA-CD4A-BC48-E0AEBEB5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CF7F95D-CF8E-3B4C-83BB-F342C5F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862505-6660-6543-B497-00F0817D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853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3460F-C554-BD48-8F4F-2D9FA9CC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43C9EB-156D-6E47-9411-BDEEE9AF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3D49C8-210C-274F-AC74-4C9FF0B3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FC3B90-A8CF-0D47-AA25-B6D7FA5D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29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2EF3EBD-1E3E-6548-A785-545BB39B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389A4C0-F85B-7846-8E29-365ACA85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C2AE29-9147-0743-A45D-C44AD77F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506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D6FCF-87C1-0F4F-B37D-F1FBB283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670570-43F0-2A40-BD96-114734549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DAFE9E-77D5-C34C-8621-B4C578A05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E8F5E7-E749-124D-B22E-63A3FE3C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DED56E-A8C9-2846-9D87-DAC9FFF2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331B00-FF35-8D48-B720-C87DAD84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177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3B96A-B514-3A4C-A04B-03CB660C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159F90-CDCA-3F48-8B89-C9A238F92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93F410-B96B-0F44-9915-EB8C95CF3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726242-DFA7-3B4D-A582-53709C063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144A0-5D45-E74B-BAED-EE587D1D0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04C23C-E78F-CD41-94DD-AF3DD7B9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55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8783D2-03A9-6D4F-8455-3746D639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E535D6-9F8A-E14F-BCFC-05DD9BF5B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D7DF48-A302-5F48-8170-CF37E9D07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C059-7886-B241-BD26-35D4A285B53E}" type="datetimeFigureOut">
              <a:rPr lang="es-CO" smtClean="0"/>
              <a:t>1/04/19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DF0B30-2E38-664C-9A78-678321CCF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9B303C-52D0-3C40-9891-CC4DEE5C9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1F9EB-0E7A-184B-843D-FEB1658E8E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454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D31DC28-F33A-3B43-9CBB-B8FFA92B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1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5C5BEB-A99A-3E48-A055-C1DD40D29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0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F8E5F50-02C3-C945-9BE5-06450A6A5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75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F53EC31-AC43-D94C-9762-61804DC3F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8E5EE5E-F974-AE40-BCAB-B91EF34BE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274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9B44B01-538C-A245-837B-1F6DD42F8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ejemplo2">
            <a:hlinkClick r:id="" action="ppaction://media"/>
            <a:extLst>
              <a:ext uri="{FF2B5EF4-FFF2-40B4-BE49-F238E27FC236}">
                <a16:creationId xmlns:a16="http://schemas.microsoft.com/office/drawing/2014/main" id="{2D132ADB-C060-CD45-AF02-A684B5F3179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4441" y="2098310"/>
            <a:ext cx="5733970" cy="322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84992A1-E0CE-F94E-9275-20571417E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9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8389226-D028-BF41-B34F-E9A40A931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0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CEB7585-E0D2-DF41-B184-CE8551D8A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3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666EF62-CE8E-9546-9699-1BF235147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5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4DD4C4-EA94-564A-B1F8-B71FBBF15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11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0</Words>
  <Application>Microsoft Macintosh PowerPoint</Application>
  <PresentationFormat>Panorámica</PresentationFormat>
  <Paragraphs>0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 Cardona Casadiegos</dc:creator>
  <cp:lastModifiedBy>Martin Cardona Casadiegos</cp:lastModifiedBy>
  <cp:revision>9</cp:revision>
  <dcterms:created xsi:type="dcterms:W3CDTF">2019-03-31T23:15:00Z</dcterms:created>
  <dcterms:modified xsi:type="dcterms:W3CDTF">2019-04-01T06:07:35Z</dcterms:modified>
</cp:coreProperties>
</file>