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7443"/>
  </p:normalViewPr>
  <p:slideViewPr>
    <p:cSldViewPr snapToGrid="0" snapToObjects="1">
      <p:cViewPr>
        <p:scale>
          <a:sx n="212" d="100"/>
          <a:sy n="212" d="100"/>
        </p:scale>
        <p:origin x="-1976" y="-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5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228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0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0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223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73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856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040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36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363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E34-FB31-434B-BB6D-3013FA4B8087}" type="datetimeFigureOut">
              <a:rPr lang="es-ES_tradnl" smtClean="0"/>
              <a:t>17/3/19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7CB-2C15-F641-9F83-187F0986D69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2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42" y="0"/>
            <a:ext cx="12341642" cy="69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093" y="0"/>
            <a:ext cx="12340092" cy="69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413" y="-42424"/>
            <a:ext cx="12341642" cy="69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413" y="-42424"/>
            <a:ext cx="12341641" cy="69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413" y="-42424"/>
            <a:ext cx="12341641" cy="69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41" y="-42424"/>
            <a:ext cx="12340096" cy="69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41" y="-41990"/>
            <a:ext cx="12340096" cy="69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40" y="-41990"/>
            <a:ext cx="12340094" cy="69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40" y="-41990"/>
            <a:ext cx="12340094" cy="69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093" y="0"/>
            <a:ext cx="12340092" cy="69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Molina</dc:creator>
  <cp:lastModifiedBy>Camilo Molina</cp:lastModifiedBy>
  <cp:revision>4</cp:revision>
  <dcterms:created xsi:type="dcterms:W3CDTF">2019-03-18T01:17:17Z</dcterms:created>
  <dcterms:modified xsi:type="dcterms:W3CDTF">2019-03-18T01:25:31Z</dcterms:modified>
</cp:coreProperties>
</file>