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7" r:id="rId3"/>
    <p:sldId id="257" r:id="rId4"/>
    <p:sldId id="259" r:id="rId5"/>
    <p:sldId id="264" r:id="rId6"/>
    <p:sldId id="260" r:id="rId7"/>
    <p:sldId id="268" r:id="rId8"/>
    <p:sldId id="269" r:id="rId9"/>
    <p:sldId id="275" r:id="rId10"/>
    <p:sldId id="274" r:id="rId11"/>
    <p:sldId id="262" r:id="rId12"/>
    <p:sldId id="273" r:id="rId13"/>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83D"/>
    <a:srgbClr val="080B17"/>
    <a:srgbClr val="000001"/>
    <a:srgbClr val="3E4F20"/>
    <a:srgbClr val="27B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4"/>
  </p:normalViewPr>
  <p:slideViewPr>
    <p:cSldViewPr snapToGrid="0" snapToObjects="1">
      <p:cViewPr>
        <p:scale>
          <a:sx n="77" d="100"/>
          <a:sy n="77" d="100"/>
        </p:scale>
        <p:origin x="168"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18T02:04:36.298"/>
    </inkml:context>
    <inkml:brush xml:id="br0">
      <inkml:brushProperty name="width" value="0.05" units="cm"/>
      <inkml:brushProperty name="height" value="0.05" units="cm"/>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18T02:04:36.589"/>
    </inkml:context>
    <inkml:brush xml:id="br0">
      <inkml:brushProperty name="width" value="0.05" units="cm"/>
      <inkml:brushProperty name="height" value="0.05" units="cm"/>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18T02:05:29.908"/>
    </inkml:context>
    <inkml:brush xml:id="br0">
      <inkml:brushProperty name="width" value="0.05" units="cm"/>
      <inkml:brushProperty name="height" value="0.05" units="cm"/>
      <inkml:brushProperty name="color" value="#00A0D7"/>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20036-6859-9645-A210-94656B94F484}" type="datetimeFigureOut">
              <a:rPr lang="es-CO" smtClean="0"/>
              <a:t>17/03/19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Haga clic para modificar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75CC9-8ADB-3941-ADC8-54AE0F111A80}" type="slidenum">
              <a:rPr lang="es-CO" smtClean="0"/>
              <a:t>‹Nº›</a:t>
            </a:fld>
            <a:endParaRPr lang="es-CO"/>
          </a:p>
        </p:txBody>
      </p:sp>
    </p:spTree>
    <p:extLst>
      <p:ext uri="{BB962C8B-B14F-4D97-AF65-F5344CB8AC3E}">
        <p14:creationId xmlns:p14="http://schemas.microsoft.com/office/powerpoint/2010/main" val="960300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9C75CC9-8ADB-3941-ADC8-54AE0F111A80}" type="slidenum">
              <a:rPr lang="es-CO" smtClean="0"/>
              <a:t>5</a:t>
            </a:fld>
            <a:endParaRPr lang="es-CO"/>
          </a:p>
        </p:txBody>
      </p:sp>
    </p:spTree>
    <p:extLst>
      <p:ext uri="{BB962C8B-B14F-4D97-AF65-F5344CB8AC3E}">
        <p14:creationId xmlns:p14="http://schemas.microsoft.com/office/powerpoint/2010/main" val="420241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9C75CC9-8ADB-3941-ADC8-54AE0F111A80}" type="slidenum">
              <a:rPr lang="es-CO" smtClean="0"/>
              <a:t>12</a:t>
            </a:fld>
            <a:endParaRPr lang="es-CO"/>
          </a:p>
        </p:txBody>
      </p:sp>
    </p:spTree>
    <p:extLst>
      <p:ext uri="{BB962C8B-B14F-4D97-AF65-F5344CB8AC3E}">
        <p14:creationId xmlns:p14="http://schemas.microsoft.com/office/powerpoint/2010/main" val="277122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91D631BC-873A-5941-B564-93E4A47C9130}" type="datetimeFigureOut">
              <a:rPr lang="es-ES_tradnl" smtClean="0"/>
              <a:t>17/3/19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62512D7-0BC3-474E-BE27-F824CC4A362C}" type="slidenum">
              <a:rPr lang="es-ES_tradnl" smtClean="0"/>
              <a:t>‹Nº›</a:t>
            </a:fld>
            <a:endParaRPr lang="es-ES_tradnl"/>
          </a:p>
        </p:txBody>
      </p:sp>
    </p:spTree>
    <p:extLst>
      <p:ext uri="{BB962C8B-B14F-4D97-AF65-F5344CB8AC3E}">
        <p14:creationId xmlns:p14="http://schemas.microsoft.com/office/powerpoint/2010/main" val="169799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1D631BC-873A-5941-B564-93E4A47C9130}" type="datetimeFigureOut">
              <a:rPr lang="es-ES_tradnl" smtClean="0"/>
              <a:t>17/3/19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62512D7-0BC3-474E-BE27-F824CC4A362C}" type="slidenum">
              <a:rPr lang="es-ES_tradnl" smtClean="0"/>
              <a:t>‹Nº›</a:t>
            </a:fld>
            <a:endParaRPr lang="es-ES_tradnl"/>
          </a:p>
        </p:txBody>
      </p:sp>
    </p:spTree>
    <p:extLst>
      <p:ext uri="{BB962C8B-B14F-4D97-AF65-F5344CB8AC3E}">
        <p14:creationId xmlns:p14="http://schemas.microsoft.com/office/powerpoint/2010/main" val="425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1D631BC-873A-5941-B564-93E4A47C9130}" type="datetimeFigureOut">
              <a:rPr lang="es-ES_tradnl" smtClean="0"/>
              <a:t>17/3/19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62512D7-0BC3-474E-BE27-F824CC4A362C}" type="slidenum">
              <a:rPr lang="es-ES_tradnl" smtClean="0"/>
              <a:t>‹Nº›</a:t>
            </a:fld>
            <a:endParaRPr lang="es-ES_tradnl"/>
          </a:p>
        </p:txBody>
      </p:sp>
    </p:spTree>
    <p:extLst>
      <p:ext uri="{BB962C8B-B14F-4D97-AF65-F5344CB8AC3E}">
        <p14:creationId xmlns:p14="http://schemas.microsoft.com/office/powerpoint/2010/main" val="69944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65001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91D631BC-873A-5941-B564-93E4A47C9130}" type="datetimeFigureOut">
              <a:rPr lang="es-ES_tradnl" smtClean="0"/>
              <a:t>17/3/19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62512D7-0BC3-474E-BE27-F824CC4A362C}" type="slidenum">
              <a:rPr lang="es-ES_tradnl" smtClean="0"/>
              <a:t>‹Nº›</a:t>
            </a:fld>
            <a:endParaRPr lang="es-ES_tradnl"/>
          </a:p>
        </p:txBody>
      </p:sp>
    </p:spTree>
    <p:extLst>
      <p:ext uri="{BB962C8B-B14F-4D97-AF65-F5344CB8AC3E}">
        <p14:creationId xmlns:p14="http://schemas.microsoft.com/office/powerpoint/2010/main" val="24733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1D631BC-873A-5941-B564-93E4A47C9130}" type="datetimeFigureOut">
              <a:rPr lang="es-ES_tradnl" smtClean="0"/>
              <a:t>17/3/19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62512D7-0BC3-474E-BE27-F824CC4A362C}" type="slidenum">
              <a:rPr lang="es-ES_tradnl" smtClean="0"/>
              <a:t>‹Nº›</a:t>
            </a:fld>
            <a:endParaRPr lang="es-ES_tradnl"/>
          </a:p>
        </p:txBody>
      </p:sp>
    </p:spTree>
    <p:extLst>
      <p:ext uri="{BB962C8B-B14F-4D97-AF65-F5344CB8AC3E}">
        <p14:creationId xmlns:p14="http://schemas.microsoft.com/office/powerpoint/2010/main" val="201512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91D631BC-873A-5941-B564-93E4A47C9130}" type="datetimeFigureOut">
              <a:rPr lang="es-ES_tradnl" smtClean="0"/>
              <a:t>17/3/19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E62512D7-0BC3-474E-BE27-F824CC4A362C}" type="slidenum">
              <a:rPr lang="es-ES_tradnl" smtClean="0"/>
              <a:t>‹Nº›</a:t>
            </a:fld>
            <a:endParaRPr lang="es-ES_tradnl"/>
          </a:p>
        </p:txBody>
      </p:sp>
    </p:spTree>
    <p:extLst>
      <p:ext uri="{BB962C8B-B14F-4D97-AF65-F5344CB8AC3E}">
        <p14:creationId xmlns:p14="http://schemas.microsoft.com/office/powerpoint/2010/main" val="18581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91D631BC-873A-5941-B564-93E4A47C9130}" type="datetimeFigureOut">
              <a:rPr lang="es-ES_tradnl" smtClean="0"/>
              <a:t>17/3/19</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E62512D7-0BC3-474E-BE27-F824CC4A362C}" type="slidenum">
              <a:rPr lang="es-ES_tradnl" smtClean="0"/>
              <a:t>‹Nº›</a:t>
            </a:fld>
            <a:endParaRPr lang="es-ES_tradnl"/>
          </a:p>
        </p:txBody>
      </p:sp>
    </p:spTree>
    <p:extLst>
      <p:ext uri="{BB962C8B-B14F-4D97-AF65-F5344CB8AC3E}">
        <p14:creationId xmlns:p14="http://schemas.microsoft.com/office/powerpoint/2010/main" val="55254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91D631BC-873A-5941-B564-93E4A47C9130}" type="datetimeFigureOut">
              <a:rPr lang="es-ES_tradnl" smtClean="0"/>
              <a:t>17/3/19</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E62512D7-0BC3-474E-BE27-F824CC4A362C}" type="slidenum">
              <a:rPr lang="es-ES_tradnl" smtClean="0"/>
              <a:t>‹Nº›</a:t>
            </a:fld>
            <a:endParaRPr lang="es-ES_tradnl"/>
          </a:p>
        </p:txBody>
      </p:sp>
    </p:spTree>
    <p:extLst>
      <p:ext uri="{BB962C8B-B14F-4D97-AF65-F5344CB8AC3E}">
        <p14:creationId xmlns:p14="http://schemas.microsoft.com/office/powerpoint/2010/main" val="83902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D631BC-873A-5941-B564-93E4A47C9130}" type="datetimeFigureOut">
              <a:rPr lang="es-ES_tradnl" smtClean="0"/>
              <a:t>17/3/19</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E62512D7-0BC3-474E-BE27-F824CC4A362C}" type="slidenum">
              <a:rPr lang="es-ES_tradnl" smtClean="0"/>
              <a:t>‹Nº›</a:t>
            </a:fld>
            <a:endParaRPr lang="es-ES_tradnl"/>
          </a:p>
        </p:txBody>
      </p:sp>
    </p:spTree>
    <p:extLst>
      <p:ext uri="{BB962C8B-B14F-4D97-AF65-F5344CB8AC3E}">
        <p14:creationId xmlns:p14="http://schemas.microsoft.com/office/powerpoint/2010/main" val="117425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D631BC-873A-5941-B564-93E4A47C9130}" type="datetimeFigureOut">
              <a:rPr lang="es-ES_tradnl" smtClean="0"/>
              <a:t>17/3/19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E62512D7-0BC3-474E-BE27-F824CC4A362C}" type="slidenum">
              <a:rPr lang="es-ES_tradnl" smtClean="0"/>
              <a:t>‹Nº›</a:t>
            </a:fld>
            <a:endParaRPr lang="es-ES_tradnl"/>
          </a:p>
        </p:txBody>
      </p:sp>
    </p:spTree>
    <p:extLst>
      <p:ext uri="{BB962C8B-B14F-4D97-AF65-F5344CB8AC3E}">
        <p14:creationId xmlns:p14="http://schemas.microsoft.com/office/powerpoint/2010/main" val="33997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D631BC-873A-5941-B564-93E4A47C9130}" type="datetimeFigureOut">
              <a:rPr lang="es-ES_tradnl" smtClean="0"/>
              <a:t>17/3/19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E62512D7-0BC3-474E-BE27-F824CC4A362C}" type="slidenum">
              <a:rPr lang="es-ES_tradnl" smtClean="0"/>
              <a:t>‹Nº›</a:t>
            </a:fld>
            <a:endParaRPr lang="es-ES_tradnl"/>
          </a:p>
        </p:txBody>
      </p:sp>
    </p:spTree>
    <p:extLst>
      <p:ext uri="{BB962C8B-B14F-4D97-AF65-F5344CB8AC3E}">
        <p14:creationId xmlns:p14="http://schemas.microsoft.com/office/powerpoint/2010/main" val="168379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631BC-873A-5941-B564-93E4A47C9130}" type="datetimeFigureOut">
              <a:rPr lang="es-ES_tradnl" smtClean="0"/>
              <a:t>17/3/19</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512D7-0BC3-474E-BE27-F824CC4A362C}" type="slidenum">
              <a:rPr lang="es-ES_tradnl" smtClean="0"/>
              <a:t>‹Nº›</a:t>
            </a:fld>
            <a:endParaRPr lang="es-ES_tradnl"/>
          </a:p>
        </p:txBody>
      </p:sp>
    </p:spTree>
    <p:extLst>
      <p:ext uri="{BB962C8B-B14F-4D97-AF65-F5344CB8AC3E}">
        <p14:creationId xmlns:p14="http://schemas.microsoft.com/office/powerpoint/2010/main" val="1785731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tiff"/><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tiff"/><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3A416E8-9B75-754A-ADEF-CAAA66CCACEA}"/>
              </a:ext>
            </a:extLst>
          </p:cNvPr>
          <p:cNvPicPr>
            <a:picLocks noChangeAspect="1"/>
          </p:cNvPicPr>
          <p:nvPr/>
        </p:nvPicPr>
        <p:blipFill rotWithShape="1">
          <a:blip r:embed="rId2"/>
          <a:srcRect t="46061" b="23962"/>
          <a:stretch/>
        </p:blipFill>
        <p:spPr>
          <a:xfrm>
            <a:off x="2048386" y="810491"/>
            <a:ext cx="8095227" cy="3811385"/>
          </a:xfrm>
          <a:prstGeom prst="rect">
            <a:avLst/>
          </a:prstGeom>
        </p:spPr>
      </p:pic>
      <p:sp>
        <p:nvSpPr>
          <p:cNvPr id="7" name="Rectángulo 6">
            <a:extLst>
              <a:ext uri="{FF2B5EF4-FFF2-40B4-BE49-F238E27FC236}">
                <a16:creationId xmlns:a16="http://schemas.microsoft.com/office/drawing/2014/main" id="{EDAF3801-B001-C74B-A89A-57E181A13B2D}"/>
              </a:ext>
            </a:extLst>
          </p:cNvPr>
          <p:cNvSpPr/>
          <p:nvPr/>
        </p:nvSpPr>
        <p:spPr>
          <a:xfrm>
            <a:off x="5726346" y="4252544"/>
            <a:ext cx="906017" cy="369332"/>
          </a:xfrm>
          <a:prstGeom prst="rect">
            <a:avLst/>
          </a:prstGeom>
        </p:spPr>
        <p:txBody>
          <a:bodyPr wrap="none">
            <a:spAutoFit/>
          </a:bodyPr>
          <a:lstStyle/>
          <a:p>
            <a:r>
              <a:rPr lang="es-ES_tradnl" dirty="0">
                <a:solidFill>
                  <a:schemeClr val="bg1"/>
                </a:solidFill>
              </a:rPr>
              <a:t>@</a:t>
            </a:r>
            <a:r>
              <a:rPr lang="es-ES_tradnl" dirty="0" err="1">
                <a:solidFill>
                  <a:schemeClr val="bg1"/>
                </a:solidFill>
              </a:rPr>
              <a:t>LaLac</a:t>
            </a:r>
            <a:endParaRPr lang="es-CO" dirty="0"/>
          </a:p>
        </p:txBody>
      </p:sp>
    </p:spTree>
    <p:extLst>
      <p:ext uri="{BB962C8B-B14F-4D97-AF65-F5344CB8AC3E}">
        <p14:creationId xmlns:p14="http://schemas.microsoft.com/office/powerpoint/2010/main" val="24487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0B17"/>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DAA2C65-AD2E-A24D-8C4B-AE71F73D8F37}"/>
              </a:ext>
            </a:extLst>
          </p:cNvPr>
          <p:cNvSpPr txBox="1">
            <a:spLocks/>
          </p:cNvSpPr>
          <p:nvPr/>
        </p:nvSpPr>
        <p:spPr>
          <a:xfrm>
            <a:off x="306185" y="5632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i="1" dirty="0">
                <a:solidFill>
                  <a:srgbClr val="27B1DA"/>
                </a:solidFill>
              </a:rPr>
              <a:t>E J E C U C I Ó N:</a:t>
            </a:r>
          </a:p>
        </p:txBody>
      </p:sp>
      <p:cxnSp>
        <p:nvCxnSpPr>
          <p:cNvPr id="7" name="Conector recto 6">
            <a:extLst>
              <a:ext uri="{FF2B5EF4-FFF2-40B4-BE49-F238E27FC236}">
                <a16:creationId xmlns:a16="http://schemas.microsoft.com/office/drawing/2014/main" id="{D89FA63E-ADA8-9147-B583-B8A411DB5118}"/>
              </a:ext>
            </a:extLst>
          </p:cNvPr>
          <p:cNvCxnSpPr/>
          <p:nvPr/>
        </p:nvCxnSpPr>
        <p:spPr>
          <a:xfrm>
            <a:off x="-18426" y="363792"/>
            <a:ext cx="7132320"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310A783-209C-7C4C-85ED-7DE3BFE6012C}"/>
              </a:ext>
            </a:extLst>
          </p:cNvPr>
          <p:cNvCxnSpPr/>
          <p:nvPr/>
        </p:nvCxnSpPr>
        <p:spPr>
          <a:xfrm>
            <a:off x="0" y="1584540"/>
            <a:ext cx="7132320"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sp>
        <p:nvSpPr>
          <p:cNvPr id="9" name="Título 1">
            <a:extLst>
              <a:ext uri="{FF2B5EF4-FFF2-40B4-BE49-F238E27FC236}">
                <a16:creationId xmlns:a16="http://schemas.microsoft.com/office/drawing/2014/main" id="{CC499AF5-76DE-E349-A098-09DB9EF32A81}"/>
              </a:ext>
            </a:extLst>
          </p:cNvPr>
          <p:cNvSpPr txBox="1">
            <a:spLocks/>
          </p:cNvSpPr>
          <p:nvPr/>
        </p:nvSpPr>
        <p:spPr>
          <a:xfrm>
            <a:off x="2567248" y="102151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000" b="1" i="1" dirty="0">
                <a:solidFill>
                  <a:srgbClr val="27B1DA"/>
                </a:solidFill>
              </a:rPr>
              <a:t>ETAPA 2:</a:t>
            </a:r>
          </a:p>
        </p:txBody>
      </p:sp>
      <p:sp>
        <p:nvSpPr>
          <p:cNvPr id="2" name="Rectángulo 1">
            <a:extLst>
              <a:ext uri="{FF2B5EF4-FFF2-40B4-BE49-F238E27FC236}">
                <a16:creationId xmlns:a16="http://schemas.microsoft.com/office/drawing/2014/main" id="{B9CA9924-3AA2-DF49-BE88-358673AF55DE}"/>
              </a:ext>
            </a:extLst>
          </p:cNvPr>
          <p:cNvSpPr/>
          <p:nvPr/>
        </p:nvSpPr>
        <p:spPr>
          <a:xfrm>
            <a:off x="930333" y="1779687"/>
            <a:ext cx="10197637" cy="5078313"/>
          </a:xfrm>
          <a:prstGeom prst="rect">
            <a:avLst/>
          </a:prstGeom>
        </p:spPr>
        <p:txBody>
          <a:bodyPr wrap="square">
            <a:spAutoFit/>
          </a:bodyPr>
          <a:lstStyle/>
          <a:p>
            <a:pPr algn="just"/>
            <a:r>
              <a:rPr lang="es-CO" dirty="0">
                <a:solidFill>
                  <a:schemeClr val="bg1"/>
                </a:solidFill>
              </a:rPr>
              <a:t>La cuenta y la notica tuvo relevancia a nivel nacional con muchas especulaciones y discusiones al rededor de quienes son y que era lo que iba a revelar LA LAC.  Con el publico pendiente del tema, se empezaron a revelar los diferentes mitos al rededor del consumo de la leche y  se habló lo escencial de la leche en la cultura colombiana y claro, en su gastronomia.</a:t>
            </a:r>
          </a:p>
          <a:p>
            <a:pPr algn="just"/>
            <a:endParaRPr lang="es-CO" dirty="0">
              <a:solidFill>
                <a:schemeClr val="bg1"/>
              </a:solidFill>
            </a:endParaRPr>
          </a:p>
          <a:p>
            <a:pPr algn="just"/>
            <a:r>
              <a:rPr lang="es-CO" dirty="0">
                <a:solidFill>
                  <a:schemeClr val="bg1"/>
                </a:solidFill>
              </a:rPr>
              <a:t>Por medio de piezas audiovisuales y gráficas se arrojaron datos beneficiosos del consumo de la leche, desmintiendo mitos del consumo de la misma y con esto también datos reales del uso de la leche en muchos platos y recetas colombianas. Empezando a generar conciencia de la importancia de la leche en nuestra cultura.</a:t>
            </a:r>
          </a:p>
          <a:p>
            <a:pPr algn="just"/>
            <a:endParaRPr lang="es-CO" dirty="0">
              <a:solidFill>
                <a:schemeClr val="bg1"/>
              </a:solidFill>
            </a:endParaRPr>
          </a:p>
          <a:p>
            <a:pPr algn="just"/>
            <a:r>
              <a:rPr lang="es-CO" dirty="0">
                <a:solidFill>
                  <a:schemeClr val="bg1"/>
                </a:solidFill>
              </a:rPr>
              <a:t>Al tiempo se revela un aliado importante de esta comunidad, un aliado que entendió hace muchos años lo importante que sería un producto de calidad , por eso llevo Alpina elevo sus procesos al siguiente nivel. Demostramos de manera masiva las propiedades reales de la leche, el nivel de procesamiento y cuidado de la leche de Alpina.</a:t>
            </a:r>
          </a:p>
          <a:p>
            <a:pPr algn="just"/>
            <a:endParaRPr lang="es-CO" dirty="0">
              <a:solidFill>
                <a:schemeClr val="bg1"/>
              </a:solidFill>
            </a:endParaRPr>
          </a:p>
          <a:p>
            <a:pPr algn="just"/>
            <a:r>
              <a:rPr lang="es-CO" dirty="0">
                <a:solidFill>
                  <a:schemeClr val="bg1"/>
                </a:solidFill>
              </a:rPr>
              <a:t>Generamos discusiones en todas las redes sociales entre las personas en pro y en contra del consumo de leche al rededor de la campaña, que terminaron por mostrar que la gente volvería a elevar su nivel de confianza en nuestra marca.</a:t>
            </a:r>
          </a:p>
        </p:txBody>
      </p:sp>
    </p:spTree>
    <p:extLst>
      <p:ext uri="{BB962C8B-B14F-4D97-AF65-F5344CB8AC3E}">
        <p14:creationId xmlns:p14="http://schemas.microsoft.com/office/powerpoint/2010/main" val="224820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1"/>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DAA2C65-AD2E-A24D-8C4B-AE71F73D8F37}"/>
              </a:ext>
            </a:extLst>
          </p:cNvPr>
          <p:cNvSpPr txBox="1">
            <a:spLocks/>
          </p:cNvSpPr>
          <p:nvPr/>
        </p:nvSpPr>
        <p:spPr>
          <a:xfrm>
            <a:off x="306185" y="5632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i="1" dirty="0">
                <a:solidFill>
                  <a:srgbClr val="27B1DA"/>
                </a:solidFill>
              </a:rPr>
              <a:t>E J E C U C I Ó N:</a:t>
            </a:r>
          </a:p>
        </p:txBody>
      </p:sp>
      <p:cxnSp>
        <p:nvCxnSpPr>
          <p:cNvPr id="7" name="Conector recto 6">
            <a:extLst>
              <a:ext uri="{FF2B5EF4-FFF2-40B4-BE49-F238E27FC236}">
                <a16:creationId xmlns:a16="http://schemas.microsoft.com/office/drawing/2014/main" id="{D89FA63E-ADA8-9147-B583-B8A411DB5118}"/>
              </a:ext>
            </a:extLst>
          </p:cNvPr>
          <p:cNvCxnSpPr/>
          <p:nvPr/>
        </p:nvCxnSpPr>
        <p:spPr>
          <a:xfrm>
            <a:off x="-18426" y="363792"/>
            <a:ext cx="7132320"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310A783-209C-7C4C-85ED-7DE3BFE6012C}"/>
              </a:ext>
            </a:extLst>
          </p:cNvPr>
          <p:cNvCxnSpPr/>
          <p:nvPr/>
        </p:nvCxnSpPr>
        <p:spPr>
          <a:xfrm>
            <a:off x="0" y="1584540"/>
            <a:ext cx="7132320"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sp>
        <p:nvSpPr>
          <p:cNvPr id="9" name="Título 1">
            <a:extLst>
              <a:ext uri="{FF2B5EF4-FFF2-40B4-BE49-F238E27FC236}">
                <a16:creationId xmlns:a16="http://schemas.microsoft.com/office/drawing/2014/main" id="{CC499AF5-76DE-E349-A098-09DB9EF32A81}"/>
              </a:ext>
            </a:extLst>
          </p:cNvPr>
          <p:cNvSpPr txBox="1">
            <a:spLocks/>
          </p:cNvSpPr>
          <p:nvPr/>
        </p:nvSpPr>
        <p:spPr>
          <a:xfrm>
            <a:off x="2567248" y="102151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000" b="1" i="1" dirty="0">
                <a:solidFill>
                  <a:srgbClr val="27B1DA"/>
                </a:solidFill>
              </a:rPr>
              <a:t>ETAPA 3:</a:t>
            </a:r>
          </a:p>
        </p:txBody>
      </p:sp>
      <p:sp>
        <p:nvSpPr>
          <p:cNvPr id="10" name="Rectángulo 9">
            <a:extLst>
              <a:ext uri="{FF2B5EF4-FFF2-40B4-BE49-F238E27FC236}">
                <a16:creationId xmlns:a16="http://schemas.microsoft.com/office/drawing/2014/main" id="{540D710C-4D00-CA4F-ACBA-F9F2385B965F}"/>
              </a:ext>
            </a:extLst>
          </p:cNvPr>
          <p:cNvSpPr/>
          <p:nvPr/>
        </p:nvSpPr>
        <p:spPr>
          <a:xfrm>
            <a:off x="306185" y="1779687"/>
            <a:ext cx="11220796" cy="3416320"/>
          </a:xfrm>
          <a:prstGeom prst="rect">
            <a:avLst/>
          </a:prstGeom>
        </p:spPr>
        <p:txBody>
          <a:bodyPr wrap="square">
            <a:spAutoFit/>
          </a:bodyPr>
          <a:lstStyle/>
          <a:p>
            <a:pPr algn="just"/>
            <a:r>
              <a:rPr lang="es-CO" dirty="0">
                <a:solidFill>
                  <a:schemeClr val="bg1"/>
                </a:solidFill>
              </a:rPr>
              <a:t>Alpina y LA LAC tras la revelación y la credibilidad que ganaron con los colombianos, decidieron aliarse con Tulio recomienda y lanzar el primer “Postre Master” como un evento en donde los colombianos pudieron comprobar los beneficios de consumir leche de calidad por medio de los postres típicos colombianos hechos con leche Alpina, porque además los postres nominados solo se fabricarian con leche Alpina, posicionando que: “No todas las leches son iguales y con Alpina todo sabe mejor”.</a:t>
            </a:r>
          </a:p>
          <a:p>
            <a:pPr algn="just"/>
            <a:endParaRPr lang="es-CO" dirty="0">
              <a:solidFill>
                <a:schemeClr val="bg1"/>
              </a:solidFill>
            </a:endParaRPr>
          </a:p>
          <a:p>
            <a:pPr algn="just"/>
            <a:r>
              <a:rPr lang="es-CO" dirty="0">
                <a:solidFill>
                  <a:schemeClr val="bg1"/>
                </a:solidFill>
              </a:rPr>
              <a:t>Generamos noticia nacional con el evento, medios masivos, las redes del publico, e influenciados comunicaron su opinión sobre los postres, su postura frente al consumo de leche y su desición de consumir leche Alpina.</a:t>
            </a:r>
          </a:p>
          <a:p>
            <a:pPr algn="just"/>
            <a:endParaRPr lang="es-CO" dirty="0">
              <a:solidFill>
                <a:schemeClr val="bg1"/>
              </a:solidFill>
            </a:endParaRPr>
          </a:p>
          <a:p>
            <a:pPr algn="just"/>
            <a:r>
              <a:rPr lang="es-CO" dirty="0">
                <a:solidFill>
                  <a:schemeClr val="bg1"/>
                </a:solidFill>
              </a:rPr>
              <a:t>LA LAC reunio todos estos datos sobre la campaña en un video que reafirmaba la importancia de la leche en la cultura colombiana y como Alpina siente ese mismo compromiso de crear la mejor leche para el país, resaltando que no todas las leches son iguales.</a:t>
            </a:r>
          </a:p>
        </p:txBody>
      </p:sp>
    </p:spTree>
    <p:extLst>
      <p:ext uri="{BB962C8B-B14F-4D97-AF65-F5344CB8AC3E}">
        <p14:creationId xmlns:p14="http://schemas.microsoft.com/office/powerpoint/2010/main" val="57243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06185" y="380417"/>
            <a:ext cx="10515600" cy="1325563"/>
          </a:xfrm>
        </p:spPr>
        <p:txBody>
          <a:bodyPr/>
          <a:lstStyle/>
          <a:p>
            <a:r>
              <a:rPr lang="es-ES_tradnl" b="1" i="1" dirty="0">
                <a:solidFill>
                  <a:srgbClr val="27B1DA"/>
                </a:solidFill>
              </a:rPr>
              <a:t>R E S U L T A D O S:</a:t>
            </a:r>
          </a:p>
        </p:txBody>
      </p:sp>
      <p:cxnSp>
        <p:nvCxnSpPr>
          <p:cNvPr id="15" name="Conector recto 14">
            <a:extLst>
              <a:ext uri="{FF2B5EF4-FFF2-40B4-BE49-F238E27FC236}">
                <a16:creationId xmlns:a16="http://schemas.microsoft.com/office/drawing/2014/main" id="{275C87C7-2548-B644-BC01-3611F684EDDA}"/>
              </a:ext>
            </a:extLst>
          </p:cNvPr>
          <p:cNvCxnSpPr/>
          <p:nvPr/>
        </p:nvCxnSpPr>
        <p:spPr>
          <a:xfrm>
            <a:off x="-18426" y="363792"/>
            <a:ext cx="7132320"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C298BA40-5264-934D-B6CD-1FCE2FDFAFF9}"/>
              </a:ext>
            </a:extLst>
          </p:cNvPr>
          <p:cNvCxnSpPr/>
          <p:nvPr/>
        </p:nvCxnSpPr>
        <p:spPr>
          <a:xfrm>
            <a:off x="0" y="1534665"/>
            <a:ext cx="7132320"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E42401DD-B8D2-D04C-85D0-DEA486B4FE53}"/>
              </a:ext>
            </a:extLst>
          </p:cNvPr>
          <p:cNvSpPr txBox="1"/>
          <p:nvPr/>
        </p:nvSpPr>
        <p:spPr>
          <a:xfrm>
            <a:off x="306185" y="1705980"/>
            <a:ext cx="6387537" cy="1754326"/>
          </a:xfrm>
          <a:prstGeom prst="rect">
            <a:avLst/>
          </a:prstGeom>
          <a:noFill/>
        </p:spPr>
        <p:txBody>
          <a:bodyPr wrap="square" rtlCol="0">
            <a:spAutoFit/>
          </a:bodyPr>
          <a:lstStyle/>
          <a:p>
            <a:pPr algn="ctr"/>
            <a:r>
              <a:rPr lang="es-ES" i="1" dirty="0">
                <a:solidFill>
                  <a:schemeClr val="bg1"/>
                </a:solidFill>
              </a:rPr>
              <a:t>Free </a:t>
            </a:r>
            <a:r>
              <a:rPr lang="es-ES" i="1" dirty="0" err="1">
                <a:solidFill>
                  <a:schemeClr val="bg1"/>
                </a:solidFill>
              </a:rPr>
              <a:t>Press</a:t>
            </a:r>
            <a:r>
              <a:rPr lang="es-ES" i="1" dirty="0">
                <a:solidFill>
                  <a:schemeClr val="bg1"/>
                </a:solidFill>
              </a:rPr>
              <a:t>: 130 Millones.</a:t>
            </a:r>
          </a:p>
          <a:p>
            <a:pPr algn="ctr"/>
            <a:endParaRPr lang="es-ES" i="1" dirty="0">
              <a:solidFill>
                <a:schemeClr val="bg1"/>
              </a:solidFill>
            </a:endParaRPr>
          </a:p>
          <a:p>
            <a:pPr algn="ctr"/>
            <a:r>
              <a:rPr lang="es-ES" i="1" dirty="0">
                <a:solidFill>
                  <a:schemeClr val="bg1"/>
                </a:solidFill>
              </a:rPr>
              <a:t>Aumento 0.5% en la categoría leches en el Top Of </a:t>
            </a:r>
            <a:r>
              <a:rPr lang="es-ES" i="1" dirty="0" err="1">
                <a:solidFill>
                  <a:schemeClr val="bg1"/>
                </a:solidFill>
              </a:rPr>
              <a:t>mind</a:t>
            </a:r>
            <a:r>
              <a:rPr lang="es-ES" i="1" dirty="0">
                <a:solidFill>
                  <a:schemeClr val="bg1"/>
                </a:solidFill>
              </a:rPr>
              <a:t> de los colombianos.</a:t>
            </a:r>
          </a:p>
          <a:p>
            <a:pPr algn="ctr"/>
            <a:endParaRPr lang="es-ES_tradnl" i="1" dirty="0">
              <a:solidFill>
                <a:schemeClr val="bg1"/>
              </a:solidFill>
            </a:endParaRPr>
          </a:p>
          <a:p>
            <a:pPr algn="ctr"/>
            <a:r>
              <a:rPr lang="es-ES_tradnl" i="1" dirty="0">
                <a:solidFill>
                  <a:schemeClr val="bg1"/>
                </a:solidFill>
              </a:rPr>
              <a:t>Aumento en las ventas de un 2.97% en las ventas anuales</a:t>
            </a:r>
          </a:p>
        </p:txBody>
      </p:sp>
      <p:sp>
        <p:nvSpPr>
          <p:cNvPr id="19" name="CuadroTexto 18">
            <a:extLst>
              <a:ext uri="{FF2B5EF4-FFF2-40B4-BE49-F238E27FC236}">
                <a16:creationId xmlns:a16="http://schemas.microsoft.com/office/drawing/2014/main" id="{6AA5B6B5-68DD-7249-A242-A7532AD516BC}"/>
              </a:ext>
            </a:extLst>
          </p:cNvPr>
          <p:cNvSpPr txBox="1"/>
          <p:nvPr/>
        </p:nvSpPr>
        <p:spPr>
          <a:xfrm>
            <a:off x="5246716" y="4446172"/>
            <a:ext cx="6387537" cy="1754326"/>
          </a:xfrm>
          <a:prstGeom prst="rect">
            <a:avLst/>
          </a:prstGeom>
          <a:noFill/>
        </p:spPr>
        <p:txBody>
          <a:bodyPr wrap="square" rtlCol="0">
            <a:spAutoFit/>
          </a:bodyPr>
          <a:lstStyle/>
          <a:p>
            <a:pPr algn="ctr"/>
            <a:r>
              <a:rPr lang="es-ES" i="1" dirty="0">
                <a:solidFill>
                  <a:schemeClr val="bg1"/>
                </a:solidFill>
              </a:rPr>
              <a:t>POSTRE MASTER:</a:t>
            </a:r>
          </a:p>
          <a:p>
            <a:pPr algn="ctr"/>
            <a:endParaRPr lang="es-ES" i="1" dirty="0">
              <a:solidFill>
                <a:schemeClr val="bg1"/>
              </a:solidFill>
            </a:endParaRPr>
          </a:p>
          <a:p>
            <a:pPr algn="ctr"/>
            <a:r>
              <a:rPr lang="es-ES" i="1" dirty="0">
                <a:solidFill>
                  <a:schemeClr val="bg1"/>
                </a:solidFill>
              </a:rPr>
              <a:t>Se vendieron mas de 2 millones de postres con leche Alpina</a:t>
            </a:r>
          </a:p>
          <a:p>
            <a:pPr algn="ctr"/>
            <a:endParaRPr lang="es-ES" i="1" dirty="0">
              <a:solidFill>
                <a:schemeClr val="bg1"/>
              </a:solidFill>
            </a:endParaRPr>
          </a:p>
          <a:p>
            <a:pPr algn="ctr"/>
            <a:r>
              <a:rPr lang="es-ES" i="1" dirty="0">
                <a:solidFill>
                  <a:schemeClr val="bg1"/>
                </a:solidFill>
              </a:rPr>
              <a:t>*Logro llevarse a 5 ciudades más de las que habitualmente se había llevado los masters.</a:t>
            </a:r>
            <a:endParaRPr lang="es-ES_tradnl" i="1" dirty="0">
              <a:solidFill>
                <a:schemeClr val="bg1"/>
              </a:solidFill>
            </a:endParaRPr>
          </a:p>
        </p:txBody>
      </p:sp>
    </p:spTree>
    <p:extLst>
      <p:ext uri="{BB962C8B-B14F-4D97-AF65-F5344CB8AC3E}">
        <p14:creationId xmlns:p14="http://schemas.microsoft.com/office/powerpoint/2010/main" val="256464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1"/>
        </a:solid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7118F942-9384-7747-B77C-A5EEF42E0453}"/>
              </a:ext>
            </a:extLst>
          </p:cNvPr>
          <p:cNvSpPr txBox="1">
            <a:spLocks/>
          </p:cNvSpPr>
          <p:nvPr/>
        </p:nvSpPr>
        <p:spPr>
          <a:xfrm>
            <a:off x="622069" y="163345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i="1" dirty="0">
                <a:solidFill>
                  <a:srgbClr val="27B1DA"/>
                </a:solidFill>
              </a:rPr>
              <a:t>O B J E T I V O</a:t>
            </a:r>
          </a:p>
        </p:txBody>
      </p:sp>
      <p:sp>
        <p:nvSpPr>
          <p:cNvPr id="12" name="Marcador de contenido 2">
            <a:extLst>
              <a:ext uri="{FF2B5EF4-FFF2-40B4-BE49-F238E27FC236}">
                <a16:creationId xmlns:a16="http://schemas.microsoft.com/office/drawing/2014/main" id="{E7CD454D-4275-8A40-989F-EB7D0F2C79DB}"/>
              </a:ext>
            </a:extLst>
          </p:cNvPr>
          <p:cNvSpPr txBox="1">
            <a:spLocks/>
          </p:cNvSpPr>
          <p:nvPr/>
        </p:nvSpPr>
        <p:spPr>
          <a:xfrm>
            <a:off x="622069" y="2474018"/>
            <a:ext cx="6343996" cy="16033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Font typeface="Arial"/>
              <a:buNone/>
            </a:pPr>
            <a:r>
              <a:rPr lang="es-ES_tradnl" dirty="0">
                <a:solidFill>
                  <a:schemeClr val="bg1"/>
                </a:solidFill>
              </a:rPr>
              <a:t>Mostrar y dejar claros los beneficios de la leche para la salud.</a:t>
            </a:r>
          </a:p>
        </p:txBody>
      </p:sp>
      <mc:AlternateContent xmlns:mc="http://schemas.openxmlformats.org/markup-compatibility/2006">
        <mc:Choice xmlns:p14="http://schemas.microsoft.com/office/powerpoint/2010/main" Requires="p14">
          <p:contentPart p14:bwMode="auto" r:id="rId2">
            <p14:nvContentPartPr>
              <p14:cNvPr id="15" name="Entrada de lápiz 14">
                <a:extLst>
                  <a:ext uri="{FF2B5EF4-FFF2-40B4-BE49-F238E27FC236}">
                    <a16:creationId xmlns:a16="http://schemas.microsoft.com/office/drawing/2014/main" id="{0E888252-717E-5A44-BE64-8C7B18A32798}"/>
                  </a:ext>
                </a:extLst>
              </p14:cNvPr>
              <p14:cNvContentPartPr/>
              <p14:nvPr/>
            </p14:nvContentPartPr>
            <p14:xfrm>
              <a:off x="1532062" y="3961178"/>
              <a:ext cx="360" cy="360"/>
            </p14:xfrm>
          </p:contentPart>
        </mc:Choice>
        <mc:Fallback>
          <p:pic>
            <p:nvPicPr>
              <p:cNvPr id="15" name="Entrada de lápiz 14">
                <a:extLst>
                  <a:ext uri="{FF2B5EF4-FFF2-40B4-BE49-F238E27FC236}">
                    <a16:creationId xmlns:a16="http://schemas.microsoft.com/office/drawing/2014/main" id="{0E888252-717E-5A44-BE64-8C7B18A32798}"/>
                  </a:ext>
                </a:extLst>
              </p:cNvPr>
              <p:cNvPicPr/>
              <p:nvPr/>
            </p:nvPicPr>
            <p:blipFill>
              <a:blip r:embed="rId3"/>
              <a:stretch>
                <a:fillRect/>
              </a:stretch>
            </p:blipFill>
            <p:spPr>
              <a:xfrm>
                <a:off x="1523422" y="395217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6" name="Entrada de lápiz 15">
                <a:extLst>
                  <a:ext uri="{FF2B5EF4-FFF2-40B4-BE49-F238E27FC236}">
                    <a16:creationId xmlns:a16="http://schemas.microsoft.com/office/drawing/2014/main" id="{47F54AC3-6997-5741-88C2-561B8B4C02E5}"/>
                  </a:ext>
                </a:extLst>
              </p14:cNvPr>
              <p14:cNvContentPartPr/>
              <p14:nvPr/>
            </p14:nvContentPartPr>
            <p14:xfrm>
              <a:off x="1532062" y="3961178"/>
              <a:ext cx="360" cy="360"/>
            </p14:xfrm>
          </p:contentPart>
        </mc:Choice>
        <mc:Fallback>
          <p:pic>
            <p:nvPicPr>
              <p:cNvPr id="16" name="Entrada de lápiz 15">
                <a:extLst>
                  <a:ext uri="{FF2B5EF4-FFF2-40B4-BE49-F238E27FC236}">
                    <a16:creationId xmlns:a16="http://schemas.microsoft.com/office/drawing/2014/main" id="{47F54AC3-6997-5741-88C2-561B8B4C02E5}"/>
                  </a:ext>
                </a:extLst>
              </p:cNvPr>
              <p:cNvPicPr/>
              <p:nvPr/>
            </p:nvPicPr>
            <p:blipFill>
              <a:blip r:embed="rId3"/>
              <a:stretch>
                <a:fillRect/>
              </a:stretch>
            </p:blipFill>
            <p:spPr>
              <a:xfrm>
                <a:off x="1523422" y="395217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3" name="Entrada de lápiz 22">
                <a:extLst>
                  <a:ext uri="{FF2B5EF4-FFF2-40B4-BE49-F238E27FC236}">
                    <a16:creationId xmlns:a16="http://schemas.microsoft.com/office/drawing/2014/main" id="{02E70F09-C0EB-D349-A726-DD0EF71946FE}"/>
                  </a:ext>
                </a:extLst>
              </p14:cNvPr>
              <p14:cNvContentPartPr/>
              <p14:nvPr/>
            </p14:nvContentPartPr>
            <p14:xfrm>
              <a:off x="-653498" y="-26182"/>
              <a:ext cx="360" cy="360"/>
            </p14:xfrm>
          </p:contentPart>
        </mc:Choice>
        <mc:Fallback>
          <p:pic>
            <p:nvPicPr>
              <p:cNvPr id="23" name="Entrada de lápiz 22">
                <a:extLst>
                  <a:ext uri="{FF2B5EF4-FFF2-40B4-BE49-F238E27FC236}">
                    <a16:creationId xmlns:a16="http://schemas.microsoft.com/office/drawing/2014/main" id="{02E70F09-C0EB-D349-A726-DD0EF71946FE}"/>
                  </a:ext>
                </a:extLst>
              </p:cNvPr>
              <p:cNvPicPr/>
              <p:nvPr/>
            </p:nvPicPr>
            <p:blipFill>
              <a:blip r:embed="rId6"/>
              <a:stretch>
                <a:fillRect/>
              </a:stretch>
            </p:blipFill>
            <p:spPr>
              <a:xfrm>
                <a:off x="-662138" y="-34822"/>
                <a:ext cx="18000" cy="18000"/>
              </a:xfrm>
              <a:prstGeom prst="rect">
                <a:avLst/>
              </a:prstGeom>
            </p:spPr>
          </p:pic>
        </mc:Fallback>
      </mc:AlternateContent>
      <p:cxnSp>
        <p:nvCxnSpPr>
          <p:cNvPr id="28" name="Conector recto 27">
            <a:extLst>
              <a:ext uri="{FF2B5EF4-FFF2-40B4-BE49-F238E27FC236}">
                <a16:creationId xmlns:a16="http://schemas.microsoft.com/office/drawing/2014/main" id="{C9A976F4-1A06-6F48-80B7-F4D9D76A23E4}"/>
              </a:ext>
            </a:extLst>
          </p:cNvPr>
          <p:cNvCxnSpPr/>
          <p:nvPr/>
        </p:nvCxnSpPr>
        <p:spPr>
          <a:xfrm>
            <a:off x="0" y="1197033"/>
            <a:ext cx="7132320"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C743A09D-E414-5E4F-A457-F8935CD18F9D}"/>
              </a:ext>
            </a:extLst>
          </p:cNvPr>
          <p:cNvCxnSpPr/>
          <p:nvPr/>
        </p:nvCxnSpPr>
        <p:spPr>
          <a:xfrm>
            <a:off x="0" y="3914073"/>
            <a:ext cx="7132320"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44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681037"/>
            <a:ext cx="15395171" cy="1325563"/>
          </a:xfrm>
        </p:spPr>
        <p:txBody>
          <a:bodyPr>
            <a:noAutofit/>
          </a:bodyPr>
          <a:lstStyle/>
          <a:p>
            <a:r>
              <a:rPr lang="es-ES_tradnl" b="1" i="1" dirty="0">
                <a:solidFill>
                  <a:srgbClr val="27B1DA"/>
                </a:solidFill>
              </a:rPr>
              <a:t>C O N T E X T O</a:t>
            </a:r>
          </a:p>
        </p:txBody>
      </p:sp>
      <p:sp>
        <p:nvSpPr>
          <p:cNvPr id="3" name="Marcador de contenido 2"/>
          <p:cNvSpPr>
            <a:spLocks noGrp="1"/>
          </p:cNvSpPr>
          <p:nvPr>
            <p:ph idx="1"/>
          </p:nvPr>
        </p:nvSpPr>
        <p:spPr>
          <a:xfrm>
            <a:off x="838200" y="2141508"/>
            <a:ext cx="10515600" cy="4351338"/>
          </a:xfrm>
        </p:spPr>
        <p:txBody>
          <a:bodyPr>
            <a:normAutofit/>
          </a:bodyPr>
          <a:lstStyle/>
          <a:p>
            <a:pPr marL="0" lvl="0" indent="0" algn="just">
              <a:lnSpc>
                <a:spcPct val="100000"/>
              </a:lnSpc>
              <a:spcBef>
                <a:spcPts val="0"/>
              </a:spcBef>
              <a:buNone/>
            </a:pPr>
            <a:r>
              <a:rPr lang="es-ES" dirty="0">
                <a:solidFill>
                  <a:srgbClr val="27B1DA"/>
                </a:solidFill>
              </a:rPr>
              <a:t>En Colombia el consumo de leche se ha visto afectado por algunos cambios en el entorno económico y político, también por las nuevas tendencias en la comercialización, los proyectos regulatorios que pueden incidir en el consumo de lácteos y </a:t>
            </a:r>
            <a:r>
              <a:rPr lang="es-ES" b="1" dirty="0">
                <a:solidFill>
                  <a:srgbClr val="27B1DA"/>
                </a:solidFill>
              </a:rPr>
              <a:t>los mitos alrededor del consumo</a:t>
            </a:r>
            <a:r>
              <a:rPr lang="es-ES" dirty="0">
                <a:solidFill>
                  <a:srgbClr val="27B1DA"/>
                </a:solidFill>
              </a:rPr>
              <a:t>. Una economía que crece a menor ritmo, los cambios en las tendencias de consumo y frecuencias de compra y </a:t>
            </a:r>
            <a:r>
              <a:rPr lang="es-ES" b="1" dirty="0">
                <a:solidFill>
                  <a:srgbClr val="27B1DA"/>
                </a:solidFill>
              </a:rPr>
              <a:t>los mensajes sin fundamento que existen en contra del consumo de lácteos.</a:t>
            </a:r>
            <a:endParaRPr lang="es-ES_tradnl" b="1" dirty="0">
              <a:solidFill>
                <a:srgbClr val="27B1DA"/>
              </a:solidFill>
            </a:endParaRPr>
          </a:p>
        </p:txBody>
      </p:sp>
    </p:spTree>
    <p:extLst>
      <p:ext uri="{BB962C8B-B14F-4D97-AF65-F5344CB8AC3E}">
        <p14:creationId xmlns:p14="http://schemas.microsoft.com/office/powerpoint/2010/main" val="153136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0B17"/>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AA1D58-0F9C-A34B-9660-DA999107B264}"/>
              </a:ext>
            </a:extLst>
          </p:cNvPr>
          <p:cNvPicPr>
            <a:picLocks noChangeAspect="1"/>
          </p:cNvPicPr>
          <p:nvPr/>
        </p:nvPicPr>
        <p:blipFill>
          <a:blip r:embed="rId2"/>
          <a:stretch>
            <a:fillRect/>
          </a:stretch>
        </p:blipFill>
        <p:spPr>
          <a:xfrm>
            <a:off x="0" y="1372032"/>
            <a:ext cx="12192000" cy="4113936"/>
          </a:xfrm>
          <a:prstGeom prst="rect">
            <a:avLst/>
          </a:prstGeom>
        </p:spPr>
      </p:pic>
    </p:spTree>
    <p:extLst>
      <p:ext uri="{BB962C8B-B14F-4D97-AF65-F5344CB8AC3E}">
        <p14:creationId xmlns:p14="http://schemas.microsoft.com/office/powerpoint/2010/main" val="145198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06185" y="380417"/>
            <a:ext cx="10515600" cy="1325563"/>
          </a:xfrm>
        </p:spPr>
        <p:txBody>
          <a:bodyPr/>
          <a:lstStyle/>
          <a:p>
            <a:r>
              <a:rPr lang="es-ES_tradnl" b="1" i="1" dirty="0">
                <a:solidFill>
                  <a:srgbClr val="27B1DA"/>
                </a:solidFill>
              </a:rPr>
              <a:t>L A E S T R A T E G I A</a:t>
            </a:r>
          </a:p>
        </p:txBody>
      </p:sp>
      <p:sp>
        <p:nvSpPr>
          <p:cNvPr id="6" name="CuadroTexto 5"/>
          <p:cNvSpPr txBox="1"/>
          <p:nvPr/>
        </p:nvSpPr>
        <p:spPr>
          <a:xfrm>
            <a:off x="164723" y="2148352"/>
            <a:ext cx="2830725" cy="3693319"/>
          </a:xfrm>
          <a:prstGeom prst="rect">
            <a:avLst/>
          </a:prstGeom>
          <a:noFill/>
        </p:spPr>
        <p:txBody>
          <a:bodyPr wrap="square" rtlCol="0">
            <a:spAutoFit/>
          </a:bodyPr>
          <a:lstStyle/>
          <a:p>
            <a:pPr algn="ctr"/>
            <a:r>
              <a:rPr lang="es-ES" b="1" dirty="0">
                <a:solidFill>
                  <a:schemeClr val="bg1"/>
                </a:solidFill>
              </a:rPr>
              <a:t>+ Ser noticia en Colombia +</a:t>
            </a:r>
            <a:endParaRPr lang="es-ES_tradnl" b="1" dirty="0">
              <a:solidFill>
                <a:schemeClr val="bg1"/>
              </a:solidFill>
            </a:endParaRPr>
          </a:p>
          <a:p>
            <a:pPr algn="ctr"/>
            <a:r>
              <a:rPr lang="es-ES_tradnl" b="1" dirty="0">
                <a:solidFill>
                  <a:schemeClr val="bg1"/>
                </a:solidFill>
              </a:rPr>
              <a:t>Desmitificación</a:t>
            </a:r>
            <a:r>
              <a:rPr lang="es-ES" b="1" dirty="0">
                <a:solidFill>
                  <a:schemeClr val="bg1"/>
                </a:solidFill>
              </a:rPr>
              <a:t> de la leche</a:t>
            </a:r>
          </a:p>
          <a:p>
            <a:pPr algn="ctr"/>
            <a:endParaRPr lang="es-ES_tradnl" dirty="0">
              <a:solidFill>
                <a:schemeClr val="bg1"/>
              </a:solidFill>
            </a:endParaRPr>
          </a:p>
          <a:p>
            <a:pPr algn="ctr"/>
            <a:r>
              <a:rPr lang="es-ES_tradnl" dirty="0">
                <a:solidFill>
                  <a:schemeClr val="bg1"/>
                </a:solidFill>
              </a:rPr>
              <a:t>Captación</a:t>
            </a:r>
            <a:r>
              <a:rPr lang="es-ES" dirty="0">
                <a:solidFill>
                  <a:schemeClr val="bg1"/>
                </a:solidFill>
              </a:rPr>
              <a:t> de nuevos clientes</a:t>
            </a:r>
          </a:p>
          <a:p>
            <a:pPr algn="ctr"/>
            <a:r>
              <a:rPr lang="es-ES" dirty="0">
                <a:solidFill>
                  <a:schemeClr val="bg1"/>
                </a:solidFill>
              </a:rPr>
              <a:t>Fidelización de nuestros clientes</a:t>
            </a:r>
          </a:p>
          <a:p>
            <a:pPr algn="ctr"/>
            <a:endParaRPr lang="es-ES" dirty="0">
              <a:solidFill>
                <a:schemeClr val="bg1"/>
              </a:solidFill>
            </a:endParaRPr>
          </a:p>
          <a:p>
            <a:pPr algn="ctr"/>
            <a:r>
              <a:rPr lang="es-ES" dirty="0">
                <a:solidFill>
                  <a:schemeClr val="bg1"/>
                </a:solidFill>
              </a:rPr>
              <a:t>*Subir en el top of </a:t>
            </a:r>
            <a:r>
              <a:rPr lang="es-ES" dirty="0" err="1">
                <a:solidFill>
                  <a:schemeClr val="bg1"/>
                </a:solidFill>
              </a:rPr>
              <a:t>mind</a:t>
            </a:r>
            <a:r>
              <a:rPr lang="es-ES" dirty="0">
                <a:solidFill>
                  <a:schemeClr val="bg1"/>
                </a:solidFill>
              </a:rPr>
              <a:t> de las marcas de leche de los colombianos </a:t>
            </a:r>
          </a:p>
          <a:p>
            <a:pPr algn="ctr"/>
            <a:endParaRPr lang="es-ES" dirty="0">
              <a:solidFill>
                <a:schemeClr val="bg1"/>
              </a:solidFill>
            </a:endParaRPr>
          </a:p>
          <a:p>
            <a:pPr algn="ctr"/>
            <a:endParaRPr lang="es-ES_tradnl" dirty="0">
              <a:solidFill>
                <a:schemeClr val="bg1"/>
              </a:solidFill>
            </a:endParaRPr>
          </a:p>
        </p:txBody>
      </p:sp>
      <p:sp>
        <p:nvSpPr>
          <p:cNvPr id="8" name="Rectángulo 7"/>
          <p:cNvSpPr/>
          <p:nvPr/>
        </p:nvSpPr>
        <p:spPr>
          <a:xfrm>
            <a:off x="1032627" y="5821429"/>
            <a:ext cx="1094915" cy="369332"/>
          </a:xfrm>
          <a:prstGeom prst="rect">
            <a:avLst/>
          </a:prstGeom>
        </p:spPr>
        <p:txBody>
          <a:bodyPr wrap="none">
            <a:spAutoFit/>
          </a:bodyPr>
          <a:lstStyle/>
          <a:p>
            <a:pPr algn="ctr"/>
            <a:r>
              <a:rPr lang="es-ES" b="1" dirty="0">
                <a:solidFill>
                  <a:srgbClr val="27B1DA"/>
                </a:solidFill>
              </a:rPr>
              <a:t>Objetivos</a:t>
            </a:r>
          </a:p>
        </p:txBody>
      </p:sp>
      <p:sp>
        <p:nvSpPr>
          <p:cNvPr id="10" name="Rectángulo 9"/>
          <p:cNvSpPr/>
          <p:nvPr/>
        </p:nvSpPr>
        <p:spPr>
          <a:xfrm>
            <a:off x="4697180" y="5851318"/>
            <a:ext cx="1687321" cy="369332"/>
          </a:xfrm>
          <a:prstGeom prst="rect">
            <a:avLst/>
          </a:prstGeom>
        </p:spPr>
        <p:txBody>
          <a:bodyPr wrap="none">
            <a:spAutoFit/>
          </a:bodyPr>
          <a:lstStyle/>
          <a:p>
            <a:pPr algn="ctr"/>
            <a:r>
              <a:rPr lang="es-ES" b="1" dirty="0">
                <a:solidFill>
                  <a:srgbClr val="27B1DA"/>
                </a:solidFill>
              </a:rPr>
              <a:t>Propuesta valor</a:t>
            </a:r>
          </a:p>
        </p:txBody>
      </p:sp>
      <p:sp>
        <p:nvSpPr>
          <p:cNvPr id="11" name="Rectángulo 10"/>
          <p:cNvSpPr/>
          <p:nvPr/>
        </p:nvSpPr>
        <p:spPr>
          <a:xfrm>
            <a:off x="4662811" y="2688914"/>
            <a:ext cx="1756057" cy="2031325"/>
          </a:xfrm>
          <a:prstGeom prst="rect">
            <a:avLst/>
          </a:prstGeom>
        </p:spPr>
        <p:txBody>
          <a:bodyPr wrap="square">
            <a:spAutoFit/>
          </a:bodyPr>
          <a:lstStyle/>
          <a:p>
            <a:pPr algn="ctr"/>
            <a:r>
              <a:rPr lang="es-ES_tradnl" i="1" dirty="0">
                <a:solidFill>
                  <a:schemeClr val="bg1"/>
                </a:solidFill>
              </a:rPr>
              <a:t>“No todas las leches son iguales”</a:t>
            </a:r>
            <a:br>
              <a:rPr lang="es-ES_tradnl" i="1" dirty="0">
                <a:solidFill>
                  <a:schemeClr val="bg1"/>
                </a:solidFill>
              </a:rPr>
            </a:br>
            <a:br>
              <a:rPr lang="es-ES_tradnl" i="1" dirty="0">
                <a:solidFill>
                  <a:schemeClr val="bg1"/>
                </a:solidFill>
              </a:rPr>
            </a:br>
            <a:r>
              <a:rPr lang="es-ES_tradnl" i="1" dirty="0">
                <a:solidFill>
                  <a:schemeClr val="bg1"/>
                </a:solidFill>
              </a:rPr>
              <a:t>*Datos diferenciales de la leche Alpina</a:t>
            </a:r>
          </a:p>
        </p:txBody>
      </p:sp>
      <p:sp>
        <p:nvSpPr>
          <p:cNvPr id="12" name="Rectángulo 11"/>
          <p:cNvSpPr/>
          <p:nvPr/>
        </p:nvSpPr>
        <p:spPr>
          <a:xfrm>
            <a:off x="9749217" y="5851318"/>
            <a:ext cx="1132041" cy="369332"/>
          </a:xfrm>
          <a:prstGeom prst="rect">
            <a:avLst/>
          </a:prstGeom>
        </p:spPr>
        <p:txBody>
          <a:bodyPr wrap="none">
            <a:spAutoFit/>
          </a:bodyPr>
          <a:lstStyle/>
          <a:p>
            <a:pPr algn="ctr"/>
            <a:r>
              <a:rPr lang="es-ES" b="1" dirty="0">
                <a:solidFill>
                  <a:srgbClr val="27B1DA"/>
                </a:solidFill>
              </a:rPr>
              <a:t>Audiencia</a:t>
            </a:r>
          </a:p>
        </p:txBody>
      </p:sp>
      <p:sp>
        <p:nvSpPr>
          <p:cNvPr id="13" name="Rectángulo 12"/>
          <p:cNvSpPr/>
          <p:nvPr/>
        </p:nvSpPr>
        <p:spPr>
          <a:xfrm>
            <a:off x="8988506" y="2553562"/>
            <a:ext cx="2653462" cy="1754326"/>
          </a:xfrm>
          <a:prstGeom prst="rect">
            <a:avLst/>
          </a:prstGeom>
        </p:spPr>
        <p:txBody>
          <a:bodyPr wrap="square">
            <a:spAutoFit/>
          </a:bodyPr>
          <a:lstStyle/>
          <a:p>
            <a:pPr algn="ctr"/>
            <a:r>
              <a:rPr lang="es-ES_tradnl" i="1" dirty="0">
                <a:solidFill>
                  <a:schemeClr val="bg1"/>
                </a:solidFill>
              </a:rPr>
              <a:t>“</a:t>
            </a:r>
            <a:r>
              <a:rPr lang="es-ES_tradnl" i="1" dirty="0" err="1">
                <a:solidFill>
                  <a:schemeClr val="bg1"/>
                </a:solidFill>
              </a:rPr>
              <a:t>Mam</a:t>
            </a:r>
            <a:r>
              <a:rPr lang="es-ES" i="1" dirty="0">
                <a:solidFill>
                  <a:schemeClr val="bg1"/>
                </a:solidFill>
              </a:rPr>
              <a:t>ás de 15 a 34 años que corresponden al  88.9% de la población que es mamá en Colombia</a:t>
            </a:r>
            <a:r>
              <a:rPr lang="es-ES_tradnl" i="1" dirty="0">
                <a:solidFill>
                  <a:schemeClr val="bg1"/>
                </a:solidFill>
              </a:rPr>
              <a:t>”</a:t>
            </a:r>
          </a:p>
          <a:p>
            <a:pPr algn="ctr"/>
            <a:endParaRPr lang="es-ES_tradnl" i="1" dirty="0">
              <a:solidFill>
                <a:schemeClr val="bg1"/>
              </a:solidFill>
            </a:endParaRPr>
          </a:p>
          <a:p>
            <a:pPr algn="ctr"/>
            <a:r>
              <a:rPr lang="es-ES_tradnl" sz="900" dirty="0">
                <a:solidFill>
                  <a:schemeClr val="bg1"/>
                </a:solidFill>
              </a:rPr>
              <a:t>*Dato desactualizado del </a:t>
            </a:r>
            <a:r>
              <a:rPr lang="es-ES_tradnl" sz="900" b="1" dirty="0">
                <a:solidFill>
                  <a:schemeClr val="bg1"/>
                </a:solidFill>
              </a:rPr>
              <a:t>Departamento Administrativo Nacional de Estadística (</a:t>
            </a:r>
            <a:r>
              <a:rPr lang="es-ES_tradnl" sz="900" b="1" dirty="0" err="1">
                <a:solidFill>
                  <a:schemeClr val="bg1"/>
                </a:solidFill>
              </a:rPr>
              <a:t>Dane</a:t>
            </a:r>
            <a:r>
              <a:rPr lang="es-ES_tradnl" sz="900" b="1" dirty="0">
                <a:solidFill>
                  <a:schemeClr val="bg1"/>
                </a:solidFill>
              </a:rPr>
              <a:t> 2016)</a:t>
            </a:r>
            <a:endParaRPr lang="es-ES_tradnl" sz="900" i="1" dirty="0">
              <a:solidFill>
                <a:schemeClr val="bg1"/>
              </a:solidFill>
            </a:endParaRPr>
          </a:p>
        </p:txBody>
      </p:sp>
      <p:sp>
        <p:nvSpPr>
          <p:cNvPr id="14" name="Rectángulo 13"/>
          <p:cNvSpPr/>
          <p:nvPr/>
        </p:nvSpPr>
        <p:spPr>
          <a:xfrm>
            <a:off x="8988506" y="4710271"/>
            <a:ext cx="2653462" cy="369332"/>
          </a:xfrm>
          <a:prstGeom prst="rect">
            <a:avLst/>
          </a:prstGeom>
        </p:spPr>
        <p:txBody>
          <a:bodyPr wrap="square">
            <a:spAutoFit/>
          </a:bodyPr>
          <a:lstStyle/>
          <a:p>
            <a:pPr algn="ctr"/>
            <a:r>
              <a:rPr lang="es-ES_tradnl" i="1" dirty="0">
                <a:solidFill>
                  <a:schemeClr val="bg1"/>
                </a:solidFill>
              </a:rPr>
              <a:t>Niños 12 a 15 años</a:t>
            </a:r>
          </a:p>
        </p:txBody>
      </p:sp>
      <p:cxnSp>
        <p:nvCxnSpPr>
          <p:cNvPr id="15" name="Conector recto 14">
            <a:extLst>
              <a:ext uri="{FF2B5EF4-FFF2-40B4-BE49-F238E27FC236}">
                <a16:creationId xmlns:a16="http://schemas.microsoft.com/office/drawing/2014/main" id="{275C87C7-2548-B644-BC01-3611F684EDDA}"/>
              </a:ext>
            </a:extLst>
          </p:cNvPr>
          <p:cNvCxnSpPr/>
          <p:nvPr/>
        </p:nvCxnSpPr>
        <p:spPr>
          <a:xfrm>
            <a:off x="-18426" y="363792"/>
            <a:ext cx="7132320"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C298BA40-5264-934D-B6CD-1FCE2FDFAFF9}"/>
              </a:ext>
            </a:extLst>
          </p:cNvPr>
          <p:cNvCxnSpPr/>
          <p:nvPr/>
        </p:nvCxnSpPr>
        <p:spPr>
          <a:xfrm>
            <a:off x="0" y="1534665"/>
            <a:ext cx="7132320"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67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1"/>
        </a:solid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D6AEBF57-6BDC-1446-8500-31355FDE3488}"/>
              </a:ext>
            </a:extLst>
          </p:cNvPr>
          <p:cNvSpPr/>
          <p:nvPr/>
        </p:nvSpPr>
        <p:spPr>
          <a:xfrm>
            <a:off x="1509591" y="401615"/>
            <a:ext cx="3347987" cy="600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a:solidFill>
                  <a:schemeClr val="bg1"/>
                </a:solidFill>
                <a:latin typeface="Avenir Roman" panose="02000503020000020003" pitchFamily="2" charset="0"/>
              </a:rPr>
              <a:t>Generaci</a:t>
            </a:r>
            <a:r>
              <a:rPr lang="es-ES" sz="900" b="1" dirty="0">
                <a:solidFill>
                  <a:schemeClr val="bg1"/>
                </a:solidFill>
                <a:latin typeface="Avenir Roman" panose="02000503020000020003" pitchFamily="2" charset="0"/>
              </a:rPr>
              <a:t>ón de noticias falsas</a:t>
            </a:r>
            <a:endParaRPr lang="es-CO" sz="900" b="1" dirty="0">
              <a:solidFill>
                <a:schemeClr val="bg1"/>
              </a:solidFill>
              <a:latin typeface="Avenir Roman" panose="02000503020000020003" pitchFamily="2" charset="0"/>
            </a:endParaRPr>
          </a:p>
          <a:p>
            <a:pPr algn="ctr"/>
            <a:r>
              <a:rPr lang="es-CO" sz="900" dirty="0">
                <a:solidFill>
                  <a:schemeClr val="bg1"/>
                </a:solidFill>
                <a:latin typeface="Avenir Roman" panose="02000503020000020003" pitchFamily="2" charset="0"/>
              </a:rPr>
              <a:t>NUEVOS / ACTUALES  </a:t>
            </a:r>
          </a:p>
          <a:p>
            <a:pPr algn="ctr"/>
            <a:r>
              <a:rPr lang="es-CO" sz="900" b="1" u="sng" dirty="0">
                <a:solidFill>
                  <a:schemeClr val="bg1"/>
                </a:solidFill>
                <a:latin typeface="Avenir Roman" panose="02000503020000020003" pitchFamily="2" charset="0"/>
              </a:rPr>
              <a:t>OB: </a:t>
            </a:r>
            <a:r>
              <a:rPr lang="es-CO" sz="900" dirty="0">
                <a:solidFill>
                  <a:schemeClr val="bg1"/>
                </a:solidFill>
                <a:latin typeface="Avenir Roman" panose="02000503020000020003" pitchFamily="2" charset="0"/>
              </a:rPr>
              <a:t>MASIFICACI</a:t>
            </a:r>
            <a:r>
              <a:rPr lang="es-ES" sz="900" dirty="0">
                <a:solidFill>
                  <a:schemeClr val="bg1"/>
                </a:solidFill>
                <a:latin typeface="Avenir Roman" panose="02000503020000020003" pitchFamily="2" charset="0"/>
              </a:rPr>
              <a:t>ÓN DE UN MENSAJE</a:t>
            </a:r>
            <a:endParaRPr lang="es-CO" sz="900" dirty="0">
              <a:solidFill>
                <a:schemeClr val="bg1"/>
              </a:solidFill>
              <a:latin typeface="Avenir Roman" panose="02000503020000020003" pitchFamily="2" charset="0"/>
            </a:endParaRPr>
          </a:p>
        </p:txBody>
      </p:sp>
      <p:sp>
        <p:nvSpPr>
          <p:cNvPr id="27" name="Rectángulo 26">
            <a:extLst>
              <a:ext uri="{FF2B5EF4-FFF2-40B4-BE49-F238E27FC236}">
                <a16:creationId xmlns:a16="http://schemas.microsoft.com/office/drawing/2014/main" id="{723C2F32-6CC4-5844-A6E4-09E0724225C7}"/>
              </a:ext>
            </a:extLst>
          </p:cNvPr>
          <p:cNvSpPr/>
          <p:nvPr/>
        </p:nvSpPr>
        <p:spPr>
          <a:xfrm>
            <a:off x="1509591" y="2551014"/>
            <a:ext cx="3347987" cy="6817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chemeClr val="bg1"/>
                </a:solidFill>
                <a:latin typeface="Avenir Roman" panose="02000503020000020003" pitchFamily="2" charset="0"/>
              </a:rPr>
              <a:t>HUB de respuestas digitales “personalizadas</a:t>
            </a:r>
            <a:r>
              <a:rPr lang="es-CO" sz="900" dirty="0">
                <a:solidFill>
                  <a:schemeClr val="bg1"/>
                </a:solidFill>
                <a:latin typeface="Avenir Roman" panose="02000503020000020003" pitchFamily="2" charset="0"/>
              </a:rPr>
              <a:t>”</a:t>
            </a:r>
          </a:p>
          <a:p>
            <a:pPr algn="ctr"/>
            <a:r>
              <a:rPr lang="es-CO" sz="900" b="1" u="sng" dirty="0">
                <a:solidFill>
                  <a:schemeClr val="bg1"/>
                </a:solidFill>
                <a:latin typeface="Avenir Roman" panose="02000503020000020003" pitchFamily="2" charset="0"/>
              </a:rPr>
              <a:t>OB:</a:t>
            </a:r>
            <a:r>
              <a:rPr lang="es-CO" sz="900" b="1" dirty="0">
                <a:solidFill>
                  <a:schemeClr val="bg1"/>
                </a:solidFill>
                <a:latin typeface="Avenir Roman" panose="02000503020000020003" pitchFamily="2" charset="0"/>
              </a:rPr>
              <a:t> POSICIONAR LA LAC</a:t>
            </a:r>
            <a:endParaRPr lang="es-CO" sz="900" dirty="0">
              <a:solidFill>
                <a:schemeClr val="bg1"/>
              </a:solidFill>
              <a:latin typeface="Avenir Roman" panose="02000503020000020003" pitchFamily="2" charset="0"/>
            </a:endParaRPr>
          </a:p>
        </p:txBody>
      </p:sp>
      <p:sp>
        <p:nvSpPr>
          <p:cNvPr id="30" name="Rectángulo 29">
            <a:extLst>
              <a:ext uri="{FF2B5EF4-FFF2-40B4-BE49-F238E27FC236}">
                <a16:creationId xmlns:a16="http://schemas.microsoft.com/office/drawing/2014/main" id="{94219F41-1AFB-C749-BC52-A5F9E0843894}"/>
              </a:ext>
            </a:extLst>
          </p:cNvPr>
          <p:cNvSpPr/>
          <p:nvPr/>
        </p:nvSpPr>
        <p:spPr>
          <a:xfrm>
            <a:off x="5205476" y="4922086"/>
            <a:ext cx="3347987" cy="6850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a:solidFill>
                  <a:schemeClr val="bg1"/>
                </a:solidFill>
                <a:latin typeface="Avenir Roman" panose="02000503020000020003" pitchFamily="2" charset="0"/>
              </a:rPr>
              <a:t>REVELACI</a:t>
            </a:r>
            <a:r>
              <a:rPr lang="es-ES" sz="900" b="1" dirty="0">
                <a:solidFill>
                  <a:schemeClr val="bg1"/>
                </a:solidFill>
                <a:latin typeface="Avenir Roman" panose="02000503020000020003" pitchFamily="2" charset="0"/>
              </a:rPr>
              <a:t>ÓN</a:t>
            </a:r>
            <a:r>
              <a:rPr lang="es-CO" sz="900" b="1" dirty="0">
                <a:solidFill>
                  <a:schemeClr val="bg1"/>
                </a:solidFill>
                <a:latin typeface="Avenir Roman" panose="02000503020000020003" pitchFamily="2" charset="0"/>
              </a:rPr>
              <a:t>  DATOS DE LA LECHE</a:t>
            </a:r>
          </a:p>
          <a:p>
            <a:pPr algn="ctr"/>
            <a:endParaRPr lang="es-CO" sz="900" dirty="0">
              <a:solidFill>
                <a:schemeClr val="bg1"/>
              </a:solidFill>
              <a:latin typeface="Avenir Roman" panose="02000503020000020003" pitchFamily="2" charset="0"/>
            </a:endParaRPr>
          </a:p>
          <a:p>
            <a:pPr algn="ctr"/>
            <a:r>
              <a:rPr lang="es-CO" sz="900" dirty="0">
                <a:solidFill>
                  <a:schemeClr val="bg1"/>
                </a:solidFill>
                <a:latin typeface="Avenir Roman" panose="02000503020000020003" pitchFamily="2" charset="0"/>
              </a:rPr>
              <a:t>SEGMENTO</a:t>
            </a:r>
          </a:p>
          <a:p>
            <a:pPr algn="ctr"/>
            <a:r>
              <a:rPr lang="es-CO" sz="900" b="1" u="sng" dirty="0">
                <a:solidFill>
                  <a:schemeClr val="bg1"/>
                </a:solidFill>
                <a:latin typeface="Avenir Roman" panose="02000503020000020003" pitchFamily="2" charset="0"/>
              </a:rPr>
              <a:t>OB: </a:t>
            </a:r>
            <a:r>
              <a:rPr lang="es-CO" sz="900" dirty="0">
                <a:solidFill>
                  <a:schemeClr val="bg1"/>
                </a:solidFill>
                <a:latin typeface="Avenir Roman" panose="02000503020000020003" pitchFamily="2" charset="0"/>
              </a:rPr>
              <a:t>FIDELIZACIÓN </a:t>
            </a:r>
            <a:r>
              <a:rPr lang="mr-IN" sz="900" dirty="0">
                <a:solidFill>
                  <a:schemeClr val="bg1"/>
                </a:solidFill>
                <a:latin typeface="Avenir Roman" panose="02000503020000020003" pitchFamily="2" charset="0"/>
              </a:rPr>
              <a:t>–</a:t>
            </a:r>
            <a:r>
              <a:rPr lang="es-CO" sz="900" dirty="0">
                <a:solidFill>
                  <a:schemeClr val="bg1"/>
                </a:solidFill>
                <a:latin typeface="Avenir Roman" panose="02000503020000020003" pitchFamily="2" charset="0"/>
              </a:rPr>
              <a:t> CAPTACI</a:t>
            </a:r>
            <a:r>
              <a:rPr lang="es-ES" sz="900" dirty="0">
                <a:solidFill>
                  <a:schemeClr val="bg1"/>
                </a:solidFill>
                <a:latin typeface="Avenir Roman" panose="02000503020000020003" pitchFamily="2" charset="0"/>
              </a:rPr>
              <a:t>ÓN</a:t>
            </a:r>
            <a:r>
              <a:rPr lang="es-CO" sz="900" dirty="0">
                <a:solidFill>
                  <a:schemeClr val="bg1"/>
                </a:solidFill>
                <a:latin typeface="Avenir Roman" panose="02000503020000020003" pitchFamily="2" charset="0"/>
              </a:rPr>
              <a:t>.</a:t>
            </a:r>
          </a:p>
        </p:txBody>
      </p:sp>
      <p:sp>
        <p:nvSpPr>
          <p:cNvPr id="34" name="Rectángulo 33">
            <a:extLst>
              <a:ext uri="{FF2B5EF4-FFF2-40B4-BE49-F238E27FC236}">
                <a16:creationId xmlns:a16="http://schemas.microsoft.com/office/drawing/2014/main" id="{27B1A4C0-32B9-024A-B5E6-059130C0DA48}"/>
              </a:ext>
            </a:extLst>
          </p:cNvPr>
          <p:cNvSpPr/>
          <p:nvPr/>
        </p:nvSpPr>
        <p:spPr>
          <a:xfrm>
            <a:off x="1509591" y="1048347"/>
            <a:ext cx="3347987" cy="64696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a:solidFill>
                  <a:schemeClr val="bg1"/>
                </a:solidFill>
                <a:latin typeface="Avenir Roman" panose="02000503020000020003" pitchFamily="2" charset="0"/>
              </a:rPr>
              <a:t>LANZAMIENTO DEL #NADAMASFALSOQUE</a:t>
            </a:r>
          </a:p>
          <a:p>
            <a:pPr algn="ctr"/>
            <a:r>
              <a:rPr lang="es-CO" sz="900" dirty="0">
                <a:solidFill>
                  <a:schemeClr val="bg1"/>
                </a:solidFill>
                <a:latin typeface="Avenir Roman" panose="02000503020000020003" pitchFamily="2" charset="0"/>
              </a:rPr>
              <a:t>NUEVOS ACTIVOS FINANCIERAMENTE + CLIENTES ACTUALES  </a:t>
            </a:r>
          </a:p>
          <a:p>
            <a:pPr algn="ctr"/>
            <a:r>
              <a:rPr lang="es-CO" sz="900" b="1" u="sng" dirty="0">
                <a:solidFill>
                  <a:schemeClr val="bg1"/>
                </a:solidFill>
                <a:latin typeface="Avenir Roman" panose="02000503020000020003" pitchFamily="2" charset="0"/>
              </a:rPr>
              <a:t>OB: </a:t>
            </a:r>
            <a:r>
              <a:rPr lang="es-CO" sz="900" dirty="0">
                <a:solidFill>
                  <a:schemeClr val="bg1"/>
                </a:solidFill>
                <a:latin typeface="Avenir Roman" panose="02000503020000020003" pitchFamily="2" charset="0"/>
              </a:rPr>
              <a:t>MASIFICACI</a:t>
            </a:r>
            <a:r>
              <a:rPr lang="es-ES" sz="900" dirty="0">
                <a:solidFill>
                  <a:schemeClr val="bg1"/>
                </a:solidFill>
                <a:latin typeface="Avenir Roman" panose="02000503020000020003" pitchFamily="2" charset="0"/>
              </a:rPr>
              <a:t>ÓN DEL MENSAJE</a:t>
            </a:r>
            <a:endParaRPr lang="es-CO" sz="900" dirty="0">
              <a:solidFill>
                <a:schemeClr val="bg1"/>
              </a:solidFill>
              <a:latin typeface="Avenir Roman" panose="02000503020000020003" pitchFamily="2" charset="0"/>
            </a:endParaRPr>
          </a:p>
        </p:txBody>
      </p:sp>
      <p:sp>
        <p:nvSpPr>
          <p:cNvPr id="35" name="Rectángulo 34">
            <a:extLst>
              <a:ext uri="{FF2B5EF4-FFF2-40B4-BE49-F238E27FC236}">
                <a16:creationId xmlns:a16="http://schemas.microsoft.com/office/drawing/2014/main" id="{658D2557-E3F3-B644-AD1F-3D902214B29A}"/>
              </a:ext>
            </a:extLst>
          </p:cNvPr>
          <p:cNvSpPr/>
          <p:nvPr/>
        </p:nvSpPr>
        <p:spPr>
          <a:xfrm rot="16200000">
            <a:off x="-1014273" y="1572714"/>
            <a:ext cx="3606452" cy="12422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a:latin typeface="Avenir Roman" panose="02000503020000020003" pitchFamily="2" charset="0"/>
              </a:rPr>
              <a:t>EXPECTATIVA</a:t>
            </a:r>
          </a:p>
          <a:p>
            <a:pPr algn="ctr"/>
            <a:r>
              <a:rPr lang="es-CO" sz="1500" dirty="0">
                <a:latin typeface="Avenir Roman" panose="02000503020000020003" pitchFamily="2" charset="0"/>
              </a:rPr>
              <a:t>MAYO 14 AL 24</a:t>
            </a:r>
            <a:endParaRPr lang="es-CO" sz="1500" dirty="0"/>
          </a:p>
        </p:txBody>
      </p:sp>
      <p:sp>
        <p:nvSpPr>
          <p:cNvPr id="36" name="Rectángulo 35">
            <a:extLst>
              <a:ext uri="{FF2B5EF4-FFF2-40B4-BE49-F238E27FC236}">
                <a16:creationId xmlns:a16="http://schemas.microsoft.com/office/drawing/2014/main" id="{46FC144C-E8B4-374E-8098-08D54652D862}"/>
              </a:ext>
            </a:extLst>
          </p:cNvPr>
          <p:cNvSpPr/>
          <p:nvPr/>
        </p:nvSpPr>
        <p:spPr>
          <a:xfrm rot="16200000">
            <a:off x="-12232" y="4307295"/>
            <a:ext cx="1615063" cy="122958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a:latin typeface="Avenir Roman" panose="02000503020000020003" pitchFamily="2" charset="0"/>
              </a:rPr>
              <a:t>REVELACI</a:t>
            </a:r>
            <a:r>
              <a:rPr lang="es-ES" sz="1500" dirty="0">
                <a:latin typeface="Avenir Roman" panose="02000503020000020003" pitchFamily="2" charset="0"/>
              </a:rPr>
              <a:t>ÓN</a:t>
            </a:r>
          </a:p>
          <a:p>
            <a:pPr algn="ctr"/>
            <a:r>
              <a:rPr lang="es-ES" sz="1500" dirty="0">
                <a:latin typeface="Avenir Roman" panose="02000503020000020003" pitchFamily="2" charset="0"/>
              </a:rPr>
              <a:t>MAYO 25</a:t>
            </a:r>
            <a:endParaRPr lang="es-CO" sz="1500" dirty="0">
              <a:latin typeface="Avenir Roman" panose="02000503020000020003" pitchFamily="2" charset="0"/>
            </a:endParaRPr>
          </a:p>
        </p:txBody>
      </p:sp>
      <p:sp>
        <p:nvSpPr>
          <p:cNvPr id="38" name="Rectángulo 37">
            <a:extLst>
              <a:ext uri="{FF2B5EF4-FFF2-40B4-BE49-F238E27FC236}">
                <a16:creationId xmlns:a16="http://schemas.microsoft.com/office/drawing/2014/main" id="{D884FF3F-987C-6743-8971-0DBFC82A39D1}"/>
              </a:ext>
            </a:extLst>
          </p:cNvPr>
          <p:cNvSpPr/>
          <p:nvPr/>
        </p:nvSpPr>
        <p:spPr>
          <a:xfrm>
            <a:off x="1518706" y="1757551"/>
            <a:ext cx="3355498" cy="73506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a:solidFill>
                  <a:schemeClr val="bg1"/>
                </a:solidFill>
                <a:latin typeface="Avenir Roman" panose="02000503020000020003" pitchFamily="2" charset="0"/>
              </a:rPr>
              <a:t>“Hackeos” Simultaneos en distintos medios.</a:t>
            </a:r>
          </a:p>
          <a:p>
            <a:pPr algn="ctr"/>
            <a:r>
              <a:rPr lang="es-CO" sz="900" dirty="0">
                <a:solidFill>
                  <a:schemeClr val="bg1"/>
                </a:solidFill>
                <a:latin typeface="Avenir Roman" panose="02000503020000020003" pitchFamily="2" charset="0"/>
              </a:rPr>
              <a:t>AUDIENCIA: Mamas de 15 a 34 años + Niños de 12 a 15 años </a:t>
            </a:r>
          </a:p>
          <a:p>
            <a:pPr algn="ctr"/>
            <a:r>
              <a:rPr lang="es-CO" sz="900" b="1" u="sng" dirty="0">
                <a:solidFill>
                  <a:schemeClr val="bg1"/>
                </a:solidFill>
                <a:latin typeface="Avenir Roman" panose="02000503020000020003" pitchFamily="2" charset="0"/>
              </a:rPr>
              <a:t>OB: MASIFICACI</a:t>
            </a:r>
            <a:r>
              <a:rPr lang="es-ES" sz="900" b="1" u="sng" dirty="0">
                <a:solidFill>
                  <a:schemeClr val="bg1"/>
                </a:solidFill>
                <a:latin typeface="Avenir Roman" panose="02000503020000020003" pitchFamily="2" charset="0"/>
              </a:rPr>
              <a:t>ÓN DEL MENSAJE</a:t>
            </a:r>
            <a:endParaRPr lang="es-CO" sz="900" dirty="0">
              <a:solidFill>
                <a:schemeClr val="bg1"/>
              </a:solidFill>
              <a:latin typeface="Avenir Roman" panose="02000503020000020003" pitchFamily="2" charset="0"/>
            </a:endParaRPr>
          </a:p>
        </p:txBody>
      </p:sp>
      <p:sp>
        <p:nvSpPr>
          <p:cNvPr id="42" name="Rectángulo 41">
            <a:extLst>
              <a:ext uri="{FF2B5EF4-FFF2-40B4-BE49-F238E27FC236}">
                <a16:creationId xmlns:a16="http://schemas.microsoft.com/office/drawing/2014/main" id="{723C2F32-6CC4-5844-A6E4-09E0724225C7}"/>
              </a:ext>
            </a:extLst>
          </p:cNvPr>
          <p:cNvSpPr/>
          <p:nvPr/>
        </p:nvSpPr>
        <p:spPr>
          <a:xfrm>
            <a:off x="1509591" y="3291168"/>
            <a:ext cx="3347987" cy="6756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a:solidFill>
                  <a:schemeClr val="bg1"/>
                </a:solidFill>
                <a:latin typeface="Avenir Roman" panose="02000503020000020003" pitchFamily="2" charset="0"/>
              </a:rPr>
              <a:t>GENERACI</a:t>
            </a:r>
            <a:r>
              <a:rPr lang="es-ES" sz="900" b="1" dirty="0">
                <a:solidFill>
                  <a:schemeClr val="bg1"/>
                </a:solidFill>
                <a:latin typeface="Avenir Roman" panose="02000503020000020003" pitchFamily="2" charset="0"/>
              </a:rPr>
              <a:t>ÓN DE FREE PRESS</a:t>
            </a:r>
            <a:endParaRPr lang="es-CO" sz="900" dirty="0">
              <a:solidFill>
                <a:schemeClr val="bg1"/>
              </a:solidFill>
              <a:latin typeface="Avenir Roman" panose="02000503020000020003" pitchFamily="2" charset="0"/>
            </a:endParaRPr>
          </a:p>
          <a:p>
            <a:pPr algn="ctr"/>
            <a:r>
              <a:rPr lang="es-CO" sz="900" b="1" u="sng" dirty="0">
                <a:solidFill>
                  <a:schemeClr val="bg1"/>
                </a:solidFill>
                <a:latin typeface="Avenir Roman" panose="02000503020000020003" pitchFamily="2" charset="0"/>
              </a:rPr>
              <a:t>OB: </a:t>
            </a:r>
            <a:r>
              <a:rPr lang="es-CO" sz="900" dirty="0">
                <a:solidFill>
                  <a:schemeClr val="bg1"/>
                </a:solidFill>
                <a:latin typeface="Avenir Roman" panose="02000503020000020003" pitchFamily="2" charset="0"/>
              </a:rPr>
              <a:t>MASIFICACI</a:t>
            </a:r>
            <a:r>
              <a:rPr lang="es-ES" sz="900" dirty="0">
                <a:solidFill>
                  <a:schemeClr val="bg1"/>
                </a:solidFill>
                <a:latin typeface="Avenir Roman" panose="02000503020000020003" pitchFamily="2" charset="0"/>
              </a:rPr>
              <a:t>ÓN DEL MENSAJE </a:t>
            </a:r>
            <a:endParaRPr lang="es-CO" sz="900" dirty="0">
              <a:solidFill>
                <a:schemeClr val="bg1"/>
              </a:solidFill>
              <a:latin typeface="Avenir Roman" panose="02000503020000020003" pitchFamily="2" charset="0"/>
            </a:endParaRPr>
          </a:p>
        </p:txBody>
      </p:sp>
      <p:sp>
        <p:nvSpPr>
          <p:cNvPr id="45" name="Rectángulo 44">
            <a:extLst>
              <a:ext uri="{FF2B5EF4-FFF2-40B4-BE49-F238E27FC236}">
                <a16:creationId xmlns:a16="http://schemas.microsoft.com/office/drawing/2014/main" id="{94219F41-1AFB-C749-BC52-A5F9E0843894}"/>
              </a:ext>
            </a:extLst>
          </p:cNvPr>
          <p:cNvSpPr/>
          <p:nvPr/>
        </p:nvSpPr>
        <p:spPr>
          <a:xfrm>
            <a:off x="5205476" y="4114554"/>
            <a:ext cx="3347987" cy="6850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b="1" dirty="0">
                <a:solidFill>
                  <a:schemeClr val="bg1"/>
                </a:solidFill>
                <a:latin typeface="Avenir Roman" panose="02000503020000020003" pitchFamily="2" charset="0"/>
              </a:rPr>
              <a:t>REVELACI</a:t>
            </a:r>
            <a:r>
              <a:rPr lang="es-ES" sz="900" b="1" dirty="0">
                <a:solidFill>
                  <a:schemeClr val="bg1"/>
                </a:solidFill>
                <a:latin typeface="Avenir Roman" panose="02000503020000020003" pitchFamily="2" charset="0"/>
              </a:rPr>
              <a:t>ÓN</a:t>
            </a:r>
            <a:r>
              <a:rPr lang="es-CO" sz="900" b="1" dirty="0">
                <a:solidFill>
                  <a:schemeClr val="bg1"/>
                </a:solidFill>
                <a:latin typeface="Avenir Roman" panose="02000503020000020003" pitchFamily="2" charset="0"/>
              </a:rPr>
              <a:t>  ALPINA</a:t>
            </a:r>
          </a:p>
          <a:p>
            <a:pPr algn="ctr"/>
            <a:endParaRPr lang="es-CO" sz="900" dirty="0">
              <a:solidFill>
                <a:schemeClr val="bg1"/>
              </a:solidFill>
              <a:latin typeface="Avenir Roman" panose="02000503020000020003" pitchFamily="2" charset="0"/>
            </a:endParaRPr>
          </a:p>
          <a:p>
            <a:pPr algn="ctr"/>
            <a:r>
              <a:rPr lang="es-CO" sz="900" dirty="0">
                <a:solidFill>
                  <a:schemeClr val="bg1"/>
                </a:solidFill>
                <a:latin typeface="Avenir Roman" panose="02000503020000020003" pitchFamily="2" charset="0"/>
              </a:rPr>
              <a:t>SEGMENTO</a:t>
            </a:r>
          </a:p>
          <a:p>
            <a:pPr algn="ctr"/>
            <a:r>
              <a:rPr lang="es-CO" sz="900" b="1" u="sng" dirty="0">
                <a:solidFill>
                  <a:schemeClr val="bg1"/>
                </a:solidFill>
                <a:latin typeface="Avenir Roman" panose="02000503020000020003" pitchFamily="2" charset="0"/>
              </a:rPr>
              <a:t>OB: </a:t>
            </a:r>
            <a:r>
              <a:rPr lang="es-CO" sz="900" dirty="0">
                <a:solidFill>
                  <a:schemeClr val="bg1"/>
                </a:solidFill>
                <a:latin typeface="Avenir Roman" panose="02000503020000020003" pitchFamily="2" charset="0"/>
              </a:rPr>
              <a:t>POCISIONARSE EN T.O.M</a:t>
            </a:r>
          </a:p>
        </p:txBody>
      </p:sp>
      <p:sp>
        <p:nvSpPr>
          <p:cNvPr id="47" name="Rectángulo 46">
            <a:extLst>
              <a:ext uri="{FF2B5EF4-FFF2-40B4-BE49-F238E27FC236}">
                <a16:creationId xmlns:a16="http://schemas.microsoft.com/office/drawing/2014/main" id="{46FC144C-E8B4-374E-8098-08D54652D862}"/>
              </a:ext>
            </a:extLst>
          </p:cNvPr>
          <p:cNvSpPr/>
          <p:nvPr/>
        </p:nvSpPr>
        <p:spPr>
          <a:xfrm>
            <a:off x="9475543" y="5852252"/>
            <a:ext cx="2485499" cy="685047"/>
          </a:xfrm>
          <a:prstGeom prst="rect">
            <a:avLst/>
          </a:prstGeom>
          <a:solidFill>
            <a:srgbClr val="3E4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a:latin typeface="Avenir Roman" panose="02000503020000020003" pitchFamily="2" charset="0"/>
              </a:rPr>
              <a:t>POSTRE MASTER</a:t>
            </a:r>
            <a:endParaRPr lang="es-CO" sz="1500" dirty="0">
              <a:latin typeface="Avenir Roman" panose="02000503020000020003" pitchFamily="2" charset="0"/>
            </a:endParaRPr>
          </a:p>
        </p:txBody>
      </p:sp>
      <p:sp>
        <p:nvSpPr>
          <p:cNvPr id="48" name="Rectángulo 47">
            <a:extLst>
              <a:ext uri="{FF2B5EF4-FFF2-40B4-BE49-F238E27FC236}">
                <a16:creationId xmlns:a16="http://schemas.microsoft.com/office/drawing/2014/main" id="{46FC144C-E8B4-374E-8098-08D54652D862}"/>
              </a:ext>
            </a:extLst>
          </p:cNvPr>
          <p:cNvSpPr/>
          <p:nvPr/>
        </p:nvSpPr>
        <p:spPr>
          <a:xfrm>
            <a:off x="180507" y="5847092"/>
            <a:ext cx="1229583" cy="830124"/>
          </a:xfrm>
          <a:prstGeom prst="rect">
            <a:avLst/>
          </a:prstGeom>
          <a:solidFill>
            <a:srgbClr val="3E4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latin typeface="Avenir Roman" panose="02000503020000020003" pitchFamily="2" charset="0"/>
              </a:rPr>
              <a:t>EVENTO</a:t>
            </a:r>
            <a:br>
              <a:rPr lang="es-CO" sz="1200" dirty="0">
                <a:latin typeface="Avenir Roman" panose="02000503020000020003" pitchFamily="2" charset="0"/>
              </a:rPr>
            </a:br>
            <a:r>
              <a:rPr lang="es-CO" sz="1200" dirty="0">
                <a:latin typeface="Avenir Roman" panose="02000503020000020003" pitchFamily="2" charset="0"/>
              </a:rPr>
              <a:t>JUN 01 AL 08</a:t>
            </a:r>
          </a:p>
        </p:txBody>
      </p:sp>
      <p:sp>
        <p:nvSpPr>
          <p:cNvPr id="20" name="Título 1">
            <a:extLst>
              <a:ext uri="{FF2B5EF4-FFF2-40B4-BE49-F238E27FC236}">
                <a16:creationId xmlns:a16="http://schemas.microsoft.com/office/drawing/2014/main" id="{35F0D3E4-493A-3949-B304-892654963B41}"/>
              </a:ext>
            </a:extLst>
          </p:cNvPr>
          <p:cNvSpPr>
            <a:spLocks noGrp="1"/>
          </p:cNvSpPr>
          <p:nvPr>
            <p:ph type="title"/>
          </p:nvPr>
        </p:nvSpPr>
        <p:spPr>
          <a:xfrm>
            <a:off x="7334424" y="320701"/>
            <a:ext cx="10515600" cy="1325563"/>
          </a:xfrm>
        </p:spPr>
        <p:txBody>
          <a:bodyPr/>
          <a:lstStyle/>
          <a:p>
            <a:r>
              <a:rPr lang="es-ES_tradnl" b="1" i="1" dirty="0">
                <a:solidFill>
                  <a:srgbClr val="27B1DA"/>
                </a:solidFill>
              </a:rPr>
              <a:t>C R O N O G R A M A</a:t>
            </a:r>
          </a:p>
        </p:txBody>
      </p:sp>
      <p:cxnSp>
        <p:nvCxnSpPr>
          <p:cNvPr id="21" name="Conector recto 20">
            <a:extLst>
              <a:ext uri="{FF2B5EF4-FFF2-40B4-BE49-F238E27FC236}">
                <a16:creationId xmlns:a16="http://schemas.microsoft.com/office/drawing/2014/main" id="{2D74CB27-43A9-7841-9374-EC8BEE1E06A7}"/>
              </a:ext>
            </a:extLst>
          </p:cNvPr>
          <p:cNvCxnSpPr>
            <a:cxnSpLocks/>
          </p:cNvCxnSpPr>
          <p:nvPr/>
        </p:nvCxnSpPr>
        <p:spPr>
          <a:xfrm>
            <a:off x="7334424" y="292268"/>
            <a:ext cx="4897894"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AB3B0B11-45E2-BB48-AD3A-12B121F61F71}"/>
              </a:ext>
            </a:extLst>
          </p:cNvPr>
          <p:cNvCxnSpPr>
            <a:cxnSpLocks/>
          </p:cNvCxnSpPr>
          <p:nvPr/>
        </p:nvCxnSpPr>
        <p:spPr>
          <a:xfrm>
            <a:off x="7334424" y="1463141"/>
            <a:ext cx="4916320"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30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bject 3">
            <a:extLst>
              <a:ext uri="{FF2B5EF4-FFF2-40B4-BE49-F238E27FC236}">
                <a16:creationId xmlns:a16="http://schemas.microsoft.com/office/drawing/2014/main" id="{70C70B01-8EC5-D24B-B3BF-D7EF4CB24C5C}"/>
              </a:ext>
            </a:extLst>
          </p:cNvPr>
          <p:cNvSpPr/>
          <p:nvPr/>
        </p:nvSpPr>
        <p:spPr>
          <a:xfrm>
            <a:off x="-19318" y="2787382"/>
            <a:ext cx="6106897" cy="670031"/>
          </a:xfrm>
          <a:custGeom>
            <a:avLst/>
            <a:gdLst/>
            <a:ahLst/>
            <a:cxnLst/>
            <a:rect l="l" t="t" r="r" b="b"/>
            <a:pathLst>
              <a:path w="9999980" h="5662930">
                <a:moveTo>
                  <a:pt x="0" y="0"/>
                </a:moveTo>
                <a:lnTo>
                  <a:pt x="9999695" y="0"/>
                </a:lnTo>
                <a:lnTo>
                  <a:pt x="9999695" y="5662560"/>
                </a:lnTo>
                <a:lnTo>
                  <a:pt x="0" y="5662560"/>
                </a:lnTo>
                <a:lnTo>
                  <a:pt x="0" y="0"/>
                </a:lnTo>
                <a:close/>
              </a:path>
            </a:pathLst>
          </a:custGeom>
          <a:solidFill>
            <a:schemeClr val="tx1">
              <a:lumMod val="50000"/>
              <a:lumOff val="50000"/>
            </a:schemeClr>
          </a:solidFill>
        </p:spPr>
        <p:txBody>
          <a:bodyPr wrap="square" lIns="0" tIns="0" rIns="0" bIns="0" rtlCol="0"/>
          <a:lstStyle/>
          <a:p>
            <a:endParaRPr sz="1092"/>
          </a:p>
        </p:txBody>
      </p:sp>
      <p:sp>
        <p:nvSpPr>
          <p:cNvPr id="3" name="object 3"/>
          <p:cNvSpPr/>
          <p:nvPr/>
        </p:nvSpPr>
        <p:spPr>
          <a:xfrm>
            <a:off x="-5060" y="3433412"/>
            <a:ext cx="6106897" cy="3434006"/>
          </a:xfrm>
          <a:custGeom>
            <a:avLst/>
            <a:gdLst/>
            <a:ahLst/>
            <a:cxnLst/>
            <a:rect l="l" t="t" r="r" b="b"/>
            <a:pathLst>
              <a:path w="9999980" h="5662930">
                <a:moveTo>
                  <a:pt x="0" y="0"/>
                </a:moveTo>
                <a:lnTo>
                  <a:pt x="9999695" y="0"/>
                </a:lnTo>
                <a:lnTo>
                  <a:pt x="9999695" y="5662560"/>
                </a:lnTo>
                <a:lnTo>
                  <a:pt x="0" y="5662560"/>
                </a:lnTo>
                <a:lnTo>
                  <a:pt x="0" y="0"/>
                </a:lnTo>
                <a:close/>
              </a:path>
            </a:pathLst>
          </a:custGeom>
          <a:solidFill>
            <a:srgbClr val="16183D"/>
          </a:solidFill>
        </p:spPr>
        <p:txBody>
          <a:bodyPr wrap="square" lIns="0" tIns="0" rIns="0" bIns="0" rtlCol="0"/>
          <a:lstStyle/>
          <a:p>
            <a:endParaRPr sz="1092"/>
          </a:p>
        </p:txBody>
      </p:sp>
      <p:sp>
        <p:nvSpPr>
          <p:cNvPr id="5" name="object 5"/>
          <p:cNvSpPr/>
          <p:nvPr/>
        </p:nvSpPr>
        <p:spPr>
          <a:xfrm>
            <a:off x="6107325" y="3429000"/>
            <a:ext cx="6095572" cy="3429000"/>
          </a:xfrm>
          <a:custGeom>
            <a:avLst/>
            <a:gdLst/>
            <a:ahLst/>
            <a:cxnLst/>
            <a:rect l="l" t="t" r="r" b="b"/>
            <a:pathLst>
              <a:path w="10052050" h="5581015">
                <a:moveTo>
                  <a:pt x="0" y="5580981"/>
                </a:moveTo>
                <a:lnTo>
                  <a:pt x="10052039" y="5580981"/>
                </a:lnTo>
                <a:lnTo>
                  <a:pt x="10052039" y="0"/>
                </a:lnTo>
                <a:lnTo>
                  <a:pt x="0" y="0"/>
                </a:lnTo>
                <a:lnTo>
                  <a:pt x="0" y="5580981"/>
                </a:lnTo>
                <a:close/>
              </a:path>
            </a:pathLst>
          </a:custGeom>
          <a:solidFill>
            <a:srgbClr val="2A2A2B"/>
          </a:solidFill>
        </p:spPr>
        <p:txBody>
          <a:bodyPr wrap="square" lIns="0" tIns="0" rIns="0" bIns="0" rtlCol="0"/>
          <a:lstStyle/>
          <a:p>
            <a:endParaRPr sz="1092"/>
          </a:p>
        </p:txBody>
      </p:sp>
      <p:sp>
        <p:nvSpPr>
          <p:cNvPr id="55" name="object 11"/>
          <p:cNvSpPr/>
          <p:nvPr/>
        </p:nvSpPr>
        <p:spPr>
          <a:xfrm>
            <a:off x="3505867" y="903280"/>
            <a:ext cx="5135221" cy="5127078"/>
          </a:xfrm>
          <a:custGeom>
            <a:avLst/>
            <a:gdLst/>
            <a:ahLst/>
            <a:cxnLst/>
            <a:rect l="l" t="t" r="r" b="b"/>
            <a:pathLst>
              <a:path w="4404995" h="4398009">
                <a:moveTo>
                  <a:pt x="2442392" y="4387300"/>
                </a:moveTo>
                <a:lnTo>
                  <a:pt x="1962437" y="4387300"/>
                </a:lnTo>
                <a:lnTo>
                  <a:pt x="2009876" y="4397771"/>
                </a:lnTo>
                <a:lnTo>
                  <a:pt x="2394952" y="4397771"/>
                </a:lnTo>
                <a:lnTo>
                  <a:pt x="2442392" y="4387300"/>
                </a:lnTo>
                <a:close/>
              </a:path>
              <a:path w="4404995" h="4398009">
                <a:moveTo>
                  <a:pt x="2582871" y="4366359"/>
                </a:moveTo>
                <a:lnTo>
                  <a:pt x="1821957" y="4366359"/>
                </a:lnTo>
                <a:lnTo>
                  <a:pt x="1915296" y="4387300"/>
                </a:lnTo>
                <a:lnTo>
                  <a:pt x="2489532" y="4387300"/>
                </a:lnTo>
                <a:lnTo>
                  <a:pt x="2582871" y="4366359"/>
                </a:lnTo>
                <a:close/>
              </a:path>
              <a:path w="4404995" h="4398009">
                <a:moveTo>
                  <a:pt x="2536362" y="20941"/>
                </a:moveTo>
                <a:lnTo>
                  <a:pt x="1868466" y="20941"/>
                </a:lnTo>
                <a:lnTo>
                  <a:pt x="1550242" y="94237"/>
                </a:lnTo>
                <a:lnTo>
                  <a:pt x="1506280" y="115179"/>
                </a:lnTo>
                <a:lnTo>
                  <a:pt x="1462725" y="125650"/>
                </a:lnTo>
                <a:lnTo>
                  <a:pt x="1419588" y="146592"/>
                </a:lnTo>
                <a:lnTo>
                  <a:pt x="1376879" y="157063"/>
                </a:lnTo>
                <a:lnTo>
                  <a:pt x="1292789" y="198946"/>
                </a:lnTo>
                <a:lnTo>
                  <a:pt x="1251429" y="209417"/>
                </a:lnTo>
                <a:lnTo>
                  <a:pt x="1130222" y="272243"/>
                </a:lnTo>
                <a:lnTo>
                  <a:pt x="1090813" y="303655"/>
                </a:lnTo>
                <a:lnTo>
                  <a:pt x="1051918" y="324597"/>
                </a:lnTo>
                <a:lnTo>
                  <a:pt x="975714" y="366480"/>
                </a:lnTo>
                <a:lnTo>
                  <a:pt x="938426" y="397893"/>
                </a:lnTo>
                <a:lnTo>
                  <a:pt x="901696" y="418835"/>
                </a:lnTo>
                <a:lnTo>
                  <a:pt x="865534" y="450248"/>
                </a:lnTo>
                <a:lnTo>
                  <a:pt x="829951" y="481660"/>
                </a:lnTo>
                <a:lnTo>
                  <a:pt x="794958" y="502602"/>
                </a:lnTo>
                <a:lnTo>
                  <a:pt x="760565" y="534015"/>
                </a:lnTo>
                <a:lnTo>
                  <a:pt x="726782" y="565427"/>
                </a:lnTo>
                <a:lnTo>
                  <a:pt x="693622" y="596840"/>
                </a:lnTo>
                <a:lnTo>
                  <a:pt x="661095" y="628253"/>
                </a:lnTo>
                <a:lnTo>
                  <a:pt x="629210" y="659665"/>
                </a:lnTo>
                <a:lnTo>
                  <a:pt x="597980" y="691078"/>
                </a:lnTo>
                <a:lnTo>
                  <a:pt x="567415" y="722491"/>
                </a:lnTo>
                <a:lnTo>
                  <a:pt x="537525" y="753903"/>
                </a:lnTo>
                <a:lnTo>
                  <a:pt x="508322" y="795787"/>
                </a:lnTo>
                <a:lnTo>
                  <a:pt x="479816" y="827199"/>
                </a:lnTo>
                <a:lnTo>
                  <a:pt x="452017" y="858612"/>
                </a:lnTo>
                <a:lnTo>
                  <a:pt x="424938" y="900496"/>
                </a:lnTo>
                <a:lnTo>
                  <a:pt x="398587" y="931908"/>
                </a:lnTo>
                <a:lnTo>
                  <a:pt x="372977" y="973792"/>
                </a:lnTo>
                <a:lnTo>
                  <a:pt x="348117" y="1015675"/>
                </a:lnTo>
                <a:lnTo>
                  <a:pt x="324019" y="1047088"/>
                </a:lnTo>
                <a:lnTo>
                  <a:pt x="300693" y="1088972"/>
                </a:lnTo>
                <a:lnTo>
                  <a:pt x="278151" y="1130855"/>
                </a:lnTo>
                <a:lnTo>
                  <a:pt x="256402" y="1172739"/>
                </a:lnTo>
                <a:lnTo>
                  <a:pt x="235458" y="1204151"/>
                </a:lnTo>
                <a:lnTo>
                  <a:pt x="215329" y="1246035"/>
                </a:lnTo>
                <a:lnTo>
                  <a:pt x="196026" y="1287918"/>
                </a:lnTo>
                <a:lnTo>
                  <a:pt x="177561" y="1329802"/>
                </a:lnTo>
                <a:lnTo>
                  <a:pt x="159942" y="1371685"/>
                </a:lnTo>
                <a:lnTo>
                  <a:pt x="143182" y="1413569"/>
                </a:lnTo>
                <a:lnTo>
                  <a:pt x="127291" y="1465923"/>
                </a:lnTo>
                <a:lnTo>
                  <a:pt x="112280" y="1507807"/>
                </a:lnTo>
                <a:lnTo>
                  <a:pt x="98159" y="1549691"/>
                </a:lnTo>
                <a:lnTo>
                  <a:pt x="84940" y="1591574"/>
                </a:lnTo>
                <a:lnTo>
                  <a:pt x="72633" y="1633458"/>
                </a:lnTo>
                <a:lnTo>
                  <a:pt x="61248" y="1685812"/>
                </a:lnTo>
                <a:lnTo>
                  <a:pt x="50798" y="1727696"/>
                </a:lnTo>
                <a:lnTo>
                  <a:pt x="41291" y="1769579"/>
                </a:lnTo>
                <a:lnTo>
                  <a:pt x="32740" y="1821934"/>
                </a:lnTo>
                <a:lnTo>
                  <a:pt x="25154" y="1863817"/>
                </a:lnTo>
                <a:lnTo>
                  <a:pt x="18545" y="1916172"/>
                </a:lnTo>
                <a:lnTo>
                  <a:pt x="12923" y="1958055"/>
                </a:lnTo>
                <a:lnTo>
                  <a:pt x="8299" y="2010409"/>
                </a:lnTo>
                <a:lnTo>
                  <a:pt x="4684" y="2052293"/>
                </a:lnTo>
                <a:lnTo>
                  <a:pt x="2089" y="2104647"/>
                </a:lnTo>
                <a:lnTo>
                  <a:pt x="524" y="2157002"/>
                </a:lnTo>
                <a:lnTo>
                  <a:pt x="0" y="2198885"/>
                </a:lnTo>
                <a:lnTo>
                  <a:pt x="524" y="2251240"/>
                </a:lnTo>
                <a:lnTo>
                  <a:pt x="2089" y="2293123"/>
                </a:lnTo>
                <a:lnTo>
                  <a:pt x="4684" y="2345478"/>
                </a:lnTo>
                <a:lnTo>
                  <a:pt x="8299" y="2397832"/>
                </a:lnTo>
                <a:lnTo>
                  <a:pt x="12923" y="2439716"/>
                </a:lnTo>
                <a:lnTo>
                  <a:pt x="18545" y="2492070"/>
                </a:lnTo>
                <a:lnTo>
                  <a:pt x="25154" y="2533954"/>
                </a:lnTo>
                <a:lnTo>
                  <a:pt x="32740" y="2575837"/>
                </a:lnTo>
                <a:lnTo>
                  <a:pt x="41291" y="2628192"/>
                </a:lnTo>
                <a:lnTo>
                  <a:pt x="50798" y="2670075"/>
                </a:lnTo>
                <a:lnTo>
                  <a:pt x="61248" y="2722430"/>
                </a:lnTo>
                <a:lnTo>
                  <a:pt x="72633" y="2764313"/>
                </a:lnTo>
                <a:lnTo>
                  <a:pt x="84940" y="2806197"/>
                </a:lnTo>
                <a:lnTo>
                  <a:pt x="98159" y="2848080"/>
                </a:lnTo>
                <a:lnTo>
                  <a:pt x="112280" y="2900435"/>
                </a:lnTo>
                <a:lnTo>
                  <a:pt x="127291" y="2942318"/>
                </a:lnTo>
                <a:lnTo>
                  <a:pt x="143182" y="2984202"/>
                </a:lnTo>
                <a:lnTo>
                  <a:pt x="159942" y="3026085"/>
                </a:lnTo>
                <a:lnTo>
                  <a:pt x="177561" y="3067969"/>
                </a:lnTo>
                <a:lnTo>
                  <a:pt x="196026" y="3109852"/>
                </a:lnTo>
                <a:lnTo>
                  <a:pt x="215329" y="3151736"/>
                </a:lnTo>
                <a:lnTo>
                  <a:pt x="235458" y="3193620"/>
                </a:lnTo>
                <a:lnTo>
                  <a:pt x="256402" y="3235503"/>
                </a:lnTo>
                <a:lnTo>
                  <a:pt x="278151" y="3277387"/>
                </a:lnTo>
                <a:lnTo>
                  <a:pt x="300693" y="3308799"/>
                </a:lnTo>
                <a:lnTo>
                  <a:pt x="324019" y="3350683"/>
                </a:lnTo>
                <a:lnTo>
                  <a:pt x="348117" y="3392566"/>
                </a:lnTo>
                <a:lnTo>
                  <a:pt x="372977" y="3423979"/>
                </a:lnTo>
                <a:lnTo>
                  <a:pt x="398587" y="3465863"/>
                </a:lnTo>
                <a:lnTo>
                  <a:pt x="424938" y="3497275"/>
                </a:lnTo>
                <a:lnTo>
                  <a:pt x="452017" y="3539159"/>
                </a:lnTo>
                <a:lnTo>
                  <a:pt x="479816" y="3570571"/>
                </a:lnTo>
                <a:lnTo>
                  <a:pt x="508322" y="3612455"/>
                </a:lnTo>
                <a:lnTo>
                  <a:pt x="537525" y="3643868"/>
                </a:lnTo>
                <a:lnTo>
                  <a:pt x="567415" y="3675280"/>
                </a:lnTo>
                <a:lnTo>
                  <a:pt x="597980" y="3706693"/>
                </a:lnTo>
                <a:lnTo>
                  <a:pt x="629210" y="3738106"/>
                </a:lnTo>
                <a:lnTo>
                  <a:pt x="661095" y="3769518"/>
                </a:lnTo>
                <a:lnTo>
                  <a:pt x="693622" y="3800931"/>
                </a:lnTo>
                <a:lnTo>
                  <a:pt x="726782" y="3832344"/>
                </a:lnTo>
                <a:lnTo>
                  <a:pt x="760565" y="3863756"/>
                </a:lnTo>
                <a:lnTo>
                  <a:pt x="794958" y="3895169"/>
                </a:lnTo>
                <a:lnTo>
                  <a:pt x="829951" y="3926582"/>
                </a:lnTo>
                <a:lnTo>
                  <a:pt x="865534" y="3947523"/>
                </a:lnTo>
                <a:lnTo>
                  <a:pt x="901696" y="3978936"/>
                </a:lnTo>
                <a:lnTo>
                  <a:pt x="938426" y="3999878"/>
                </a:lnTo>
                <a:lnTo>
                  <a:pt x="975714" y="4031290"/>
                </a:lnTo>
                <a:lnTo>
                  <a:pt x="1013548" y="4052232"/>
                </a:lnTo>
                <a:lnTo>
                  <a:pt x="1051918" y="4083645"/>
                </a:lnTo>
                <a:lnTo>
                  <a:pt x="1090813" y="4104587"/>
                </a:lnTo>
                <a:lnTo>
                  <a:pt x="1210541" y="4167412"/>
                </a:lnTo>
                <a:lnTo>
                  <a:pt x="1334609" y="4230237"/>
                </a:lnTo>
                <a:lnTo>
                  <a:pt x="1376879" y="4240708"/>
                </a:lnTo>
                <a:lnTo>
                  <a:pt x="1419588" y="4261650"/>
                </a:lnTo>
                <a:lnTo>
                  <a:pt x="1462725" y="4272121"/>
                </a:lnTo>
                <a:lnTo>
                  <a:pt x="1506280" y="4293063"/>
                </a:lnTo>
                <a:lnTo>
                  <a:pt x="1594601" y="4314004"/>
                </a:lnTo>
                <a:lnTo>
                  <a:pt x="1639344" y="4334946"/>
                </a:lnTo>
                <a:lnTo>
                  <a:pt x="1775779" y="4366359"/>
                </a:lnTo>
                <a:lnTo>
                  <a:pt x="2629049" y="4366359"/>
                </a:lnTo>
                <a:lnTo>
                  <a:pt x="2765484" y="4334946"/>
                </a:lnTo>
                <a:lnTo>
                  <a:pt x="2810228" y="4314004"/>
                </a:lnTo>
                <a:lnTo>
                  <a:pt x="2898548" y="4293063"/>
                </a:lnTo>
                <a:lnTo>
                  <a:pt x="2942103" y="4272121"/>
                </a:lnTo>
                <a:lnTo>
                  <a:pt x="2985240" y="4261650"/>
                </a:lnTo>
                <a:lnTo>
                  <a:pt x="3027949" y="4240708"/>
                </a:lnTo>
                <a:lnTo>
                  <a:pt x="3070219" y="4230237"/>
                </a:lnTo>
                <a:lnTo>
                  <a:pt x="3194287" y="4167412"/>
                </a:lnTo>
                <a:lnTo>
                  <a:pt x="3314015" y="4104587"/>
                </a:lnTo>
                <a:lnTo>
                  <a:pt x="3352910" y="4083645"/>
                </a:lnTo>
                <a:lnTo>
                  <a:pt x="3391280" y="4052232"/>
                </a:lnTo>
                <a:lnTo>
                  <a:pt x="3429114" y="4031290"/>
                </a:lnTo>
                <a:lnTo>
                  <a:pt x="3466402" y="3999878"/>
                </a:lnTo>
                <a:lnTo>
                  <a:pt x="3503132" y="3978936"/>
                </a:lnTo>
                <a:lnTo>
                  <a:pt x="3539294" y="3947523"/>
                </a:lnTo>
                <a:lnTo>
                  <a:pt x="3574877" y="3926582"/>
                </a:lnTo>
                <a:lnTo>
                  <a:pt x="3609871" y="3895169"/>
                </a:lnTo>
                <a:lnTo>
                  <a:pt x="3644264" y="3863756"/>
                </a:lnTo>
                <a:lnTo>
                  <a:pt x="3678046" y="3832344"/>
                </a:lnTo>
                <a:lnTo>
                  <a:pt x="3711206" y="3800931"/>
                </a:lnTo>
                <a:lnTo>
                  <a:pt x="3743734" y="3769518"/>
                </a:lnTo>
                <a:lnTo>
                  <a:pt x="3775618" y="3738106"/>
                </a:lnTo>
                <a:lnTo>
                  <a:pt x="3806848" y="3706693"/>
                </a:lnTo>
                <a:lnTo>
                  <a:pt x="3837413" y="3675280"/>
                </a:lnTo>
                <a:lnTo>
                  <a:pt x="3867303" y="3643868"/>
                </a:lnTo>
                <a:lnTo>
                  <a:pt x="3896506" y="3612455"/>
                </a:lnTo>
                <a:lnTo>
                  <a:pt x="3925012" y="3570571"/>
                </a:lnTo>
                <a:lnTo>
                  <a:pt x="3952811" y="3539159"/>
                </a:lnTo>
                <a:lnTo>
                  <a:pt x="3979891" y="3497275"/>
                </a:lnTo>
                <a:lnTo>
                  <a:pt x="4006241" y="3465863"/>
                </a:lnTo>
                <a:lnTo>
                  <a:pt x="4031852" y="3423979"/>
                </a:lnTo>
                <a:lnTo>
                  <a:pt x="4056711" y="3392566"/>
                </a:lnTo>
                <a:lnTo>
                  <a:pt x="4080809" y="3350683"/>
                </a:lnTo>
                <a:lnTo>
                  <a:pt x="4104135" y="3308799"/>
                </a:lnTo>
                <a:lnTo>
                  <a:pt x="4126677" y="3277387"/>
                </a:lnTo>
                <a:lnTo>
                  <a:pt x="4148426" y="3235503"/>
                </a:lnTo>
                <a:lnTo>
                  <a:pt x="4169370" y="3193620"/>
                </a:lnTo>
                <a:lnTo>
                  <a:pt x="4189499" y="3151736"/>
                </a:lnTo>
                <a:lnTo>
                  <a:pt x="4208802" y="3109852"/>
                </a:lnTo>
                <a:lnTo>
                  <a:pt x="4227268" y="3067969"/>
                </a:lnTo>
                <a:lnTo>
                  <a:pt x="4244886" y="3026085"/>
                </a:lnTo>
                <a:lnTo>
                  <a:pt x="4261646" y="2984202"/>
                </a:lnTo>
                <a:lnTo>
                  <a:pt x="4277537" y="2942318"/>
                </a:lnTo>
                <a:lnTo>
                  <a:pt x="4292548" y="2900435"/>
                </a:lnTo>
                <a:lnTo>
                  <a:pt x="4306669" y="2848080"/>
                </a:lnTo>
                <a:lnTo>
                  <a:pt x="4319888" y="2806197"/>
                </a:lnTo>
                <a:lnTo>
                  <a:pt x="4332195" y="2764313"/>
                </a:lnTo>
                <a:lnTo>
                  <a:pt x="4343580" y="2722430"/>
                </a:lnTo>
                <a:lnTo>
                  <a:pt x="4354031" y="2670075"/>
                </a:lnTo>
                <a:lnTo>
                  <a:pt x="4363537" y="2628192"/>
                </a:lnTo>
                <a:lnTo>
                  <a:pt x="4372089" y="2575837"/>
                </a:lnTo>
                <a:lnTo>
                  <a:pt x="4379674" y="2533954"/>
                </a:lnTo>
                <a:lnTo>
                  <a:pt x="4386283" y="2492070"/>
                </a:lnTo>
                <a:lnTo>
                  <a:pt x="4391905" y="2439716"/>
                </a:lnTo>
                <a:lnTo>
                  <a:pt x="4396529" y="2397832"/>
                </a:lnTo>
                <a:lnTo>
                  <a:pt x="4400144" y="2345478"/>
                </a:lnTo>
                <a:lnTo>
                  <a:pt x="4402739" y="2293123"/>
                </a:lnTo>
                <a:lnTo>
                  <a:pt x="4404305" y="2251240"/>
                </a:lnTo>
                <a:lnTo>
                  <a:pt x="4404829" y="2198885"/>
                </a:lnTo>
                <a:lnTo>
                  <a:pt x="4404305" y="2157002"/>
                </a:lnTo>
                <a:lnTo>
                  <a:pt x="4402739" y="2104647"/>
                </a:lnTo>
                <a:lnTo>
                  <a:pt x="4400144" y="2052293"/>
                </a:lnTo>
                <a:lnTo>
                  <a:pt x="4396529" y="2010409"/>
                </a:lnTo>
                <a:lnTo>
                  <a:pt x="4391905" y="1958055"/>
                </a:lnTo>
                <a:lnTo>
                  <a:pt x="4386283" y="1916172"/>
                </a:lnTo>
                <a:lnTo>
                  <a:pt x="4379674" y="1863817"/>
                </a:lnTo>
                <a:lnTo>
                  <a:pt x="4372089" y="1821934"/>
                </a:lnTo>
                <a:lnTo>
                  <a:pt x="4363537" y="1769579"/>
                </a:lnTo>
                <a:lnTo>
                  <a:pt x="4354031" y="1727696"/>
                </a:lnTo>
                <a:lnTo>
                  <a:pt x="4343580" y="1685812"/>
                </a:lnTo>
                <a:lnTo>
                  <a:pt x="4332195" y="1633458"/>
                </a:lnTo>
                <a:lnTo>
                  <a:pt x="4319888" y="1591574"/>
                </a:lnTo>
                <a:lnTo>
                  <a:pt x="4306669" y="1549691"/>
                </a:lnTo>
                <a:lnTo>
                  <a:pt x="4292548" y="1507807"/>
                </a:lnTo>
                <a:lnTo>
                  <a:pt x="4277537" y="1465923"/>
                </a:lnTo>
                <a:lnTo>
                  <a:pt x="4261646" y="1413569"/>
                </a:lnTo>
                <a:lnTo>
                  <a:pt x="4244886" y="1371685"/>
                </a:lnTo>
                <a:lnTo>
                  <a:pt x="4227268" y="1329802"/>
                </a:lnTo>
                <a:lnTo>
                  <a:pt x="4208802" y="1287918"/>
                </a:lnTo>
                <a:lnTo>
                  <a:pt x="4189499" y="1246035"/>
                </a:lnTo>
                <a:lnTo>
                  <a:pt x="4169370" y="1204151"/>
                </a:lnTo>
                <a:lnTo>
                  <a:pt x="4148426" y="1172739"/>
                </a:lnTo>
                <a:lnTo>
                  <a:pt x="4126677" y="1130855"/>
                </a:lnTo>
                <a:lnTo>
                  <a:pt x="4104135" y="1088972"/>
                </a:lnTo>
                <a:lnTo>
                  <a:pt x="4080809" y="1047088"/>
                </a:lnTo>
                <a:lnTo>
                  <a:pt x="4056711" y="1015675"/>
                </a:lnTo>
                <a:lnTo>
                  <a:pt x="4031852" y="973792"/>
                </a:lnTo>
                <a:lnTo>
                  <a:pt x="4006241" y="931908"/>
                </a:lnTo>
                <a:lnTo>
                  <a:pt x="3979891" y="900496"/>
                </a:lnTo>
                <a:lnTo>
                  <a:pt x="3952811" y="858612"/>
                </a:lnTo>
                <a:lnTo>
                  <a:pt x="3925012" y="827199"/>
                </a:lnTo>
                <a:lnTo>
                  <a:pt x="3896506" y="795787"/>
                </a:lnTo>
                <a:lnTo>
                  <a:pt x="3867303" y="753903"/>
                </a:lnTo>
                <a:lnTo>
                  <a:pt x="3837413" y="722491"/>
                </a:lnTo>
                <a:lnTo>
                  <a:pt x="3806848" y="691078"/>
                </a:lnTo>
                <a:lnTo>
                  <a:pt x="3775618" y="659665"/>
                </a:lnTo>
                <a:lnTo>
                  <a:pt x="3743734" y="628253"/>
                </a:lnTo>
                <a:lnTo>
                  <a:pt x="3711206" y="596840"/>
                </a:lnTo>
                <a:lnTo>
                  <a:pt x="3678046" y="565427"/>
                </a:lnTo>
                <a:lnTo>
                  <a:pt x="3644264" y="534015"/>
                </a:lnTo>
                <a:lnTo>
                  <a:pt x="3609871" y="502602"/>
                </a:lnTo>
                <a:lnTo>
                  <a:pt x="3574877" y="481660"/>
                </a:lnTo>
                <a:lnTo>
                  <a:pt x="3539294" y="450248"/>
                </a:lnTo>
                <a:lnTo>
                  <a:pt x="3503132" y="418835"/>
                </a:lnTo>
                <a:lnTo>
                  <a:pt x="3466402" y="397893"/>
                </a:lnTo>
                <a:lnTo>
                  <a:pt x="3429114" y="366480"/>
                </a:lnTo>
                <a:lnTo>
                  <a:pt x="3352910" y="324597"/>
                </a:lnTo>
                <a:lnTo>
                  <a:pt x="3314015" y="303655"/>
                </a:lnTo>
                <a:lnTo>
                  <a:pt x="3274606" y="272243"/>
                </a:lnTo>
                <a:lnTo>
                  <a:pt x="3153399" y="209417"/>
                </a:lnTo>
                <a:lnTo>
                  <a:pt x="3112039" y="198946"/>
                </a:lnTo>
                <a:lnTo>
                  <a:pt x="3027949" y="157063"/>
                </a:lnTo>
                <a:lnTo>
                  <a:pt x="2985240" y="146592"/>
                </a:lnTo>
                <a:lnTo>
                  <a:pt x="2942103" y="125650"/>
                </a:lnTo>
                <a:lnTo>
                  <a:pt x="2898548" y="115179"/>
                </a:lnTo>
                <a:lnTo>
                  <a:pt x="2854586" y="94237"/>
                </a:lnTo>
                <a:lnTo>
                  <a:pt x="2536362" y="20941"/>
                </a:lnTo>
                <a:close/>
              </a:path>
              <a:path w="4404995" h="4398009">
                <a:moveTo>
                  <a:pt x="2442392" y="10470"/>
                </a:moveTo>
                <a:lnTo>
                  <a:pt x="1962437" y="10470"/>
                </a:lnTo>
                <a:lnTo>
                  <a:pt x="1915296" y="20941"/>
                </a:lnTo>
                <a:lnTo>
                  <a:pt x="2489532" y="20941"/>
                </a:lnTo>
                <a:lnTo>
                  <a:pt x="2442392" y="10470"/>
                </a:lnTo>
                <a:close/>
              </a:path>
              <a:path w="4404995" h="4398009">
                <a:moveTo>
                  <a:pt x="2347224" y="0"/>
                </a:moveTo>
                <a:lnTo>
                  <a:pt x="2057605" y="0"/>
                </a:lnTo>
                <a:lnTo>
                  <a:pt x="2009876" y="10470"/>
                </a:lnTo>
                <a:lnTo>
                  <a:pt x="2394952" y="10470"/>
                </a:lnTo>
                <a:lnTo>
                  <a:pt x="2347224" y="0"/>
                </a:lnTo>
                <a:close/>
              </a:path>
            </a:pathLst>
          </a:custGeom>
          <a:solidFill>
            <a:schemeClr val="tx1">
              <a:lumMod val="50000"/>
              <a:lumOff val="50000"/>
            </a:schemeClr>
          </a:solidFill>
        </p:spPr>
        <p:txBody>
          <a:bodyPr wrap="square" lIns="0" tIns="0" rIns="0" bIns="0" rtlCol="0"/>
          <a:lstStyle/>
          <a:p>
            <a:endParaRPr sz="1092" dirty="0"/>
          </a:p>
        </p:txBody>
      </p:sp>
      <p:sp>
        <p:nvSpPr>
          <p:cNvPr id="64" name="Elipse 63">
            <a:extLst>
              <a:ext uri="{FF2B5EF4-FFF2-40B4-BE49-F238E27FC236}">
                <a16:creationId xmlns:a16="http://schemas.microsoft.com/office/drawing/2014/main" id="{8322F2F4-DFCD-6442-935F-8A11698FEFEB}"/>
              </a:ext>
            </a:extLst>
          </p:cNvPr>
          <p:cNvSpPr/>
          <p:nvPr/>
        </p:nvSpPr>
        <p:spPr>
          <a:xfrm>
            <a:off x="2158236" y="2247528"/>
            <a:ext cx="646908" cy="646908"/>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sp>
        <p:nvSpPr>
          <p:cNvPr id="8" name="object 8"/>
          <p:cNvSpPr/>
          <p:nvPr/>
        </p:nvSpPr>
        <p:spPr>
          <a:xfrm>
            <a:off x="6209408" y="3429000"/>
            <a:ext cx="5836809" cy="0"/>
          </a:xfrm>
          <a:custGeom>
            <a:avLst/>
            <a:gdLst/>
            <a:ahLst/>
            <a:cxnLst/>
            <a:rect l="l" t="t" r="r" b="b"/>
            <a:pathLst>
              <a:path w="9625330">
                <a:moveTo>
                  <a:pt x="0" y="0"/>
                </a:moveTo>
                <a:lnTo>
                  <a:pt x="9624921" y="0"/>
                </a:lnTo>
              </a:path>
            </a:pathLst>
          </a:custGeom>
          <a:ln w="10470">
            <a:solidFill>
              <a:srgbClr val="FFFFFF"/>
            </a:solidFill>
            <a:prstDash val="lgDash"/>
          </a:ln>
        </p:spPr>
        <p:txBody>
          <a:bodyPr wrap="square" lIns="0" tIns="0" rIns="0" bIns="0" rtlCol="0"/>
          <a:lstStyle/>
          <a:p>
            <a:endParaRPr sz="1092"/>
          </a:p>
        </p:txBody>
      </p:sp>
      <p:sp>
        <p:nvSpPr>
          <p:cNvPr id="9" name="object 9"/>
          <p:cNvSpPr/>
          <p:nvPr/>
        </p:nvSpPr>
        <p:spPr>
          <a:xfrm>
            <a:off x="12083630" y="3473207"/>
            <a:ext cx="38121" cy="0"/>
          </a:xfrm>
          <a:custGeom>
            <a:avLst/>
            <a:gdLst/>
            <a:ahLst/>
            <a:cxnLst/>
            <a:rect l="l" t="t" r="r" b="b"/>
            <a:pathLst>
              <a:path w="62865">
                <a:moveTo>
                  <a:pt x="0" y="0"/>
                </a:moveTo>
                <a:lnTo>
                  <a:pt x="62825" y="0"/>
                </a:lnTo>
              </a:path>
            </a:pathLst>
          </a:custGeom>
          <a:ln w="10470">
            <a:solidFill>
              <a:srgbClr val="FFFFFF"/>
            </a:solidFill>
          </a:ln>
        </p:spPr>
        <p:txBody>
          <a:bodyPr wrap="square" lIns="0" tIns="0" rIns="0" bIns="0" rtlCol="0"/>
          <a:lstStyle/>
          <a:p>
            <a:endParaRPr sz="1092"/>
          </a:p>
        </p:txBody>
      </p:sp>
      <p:sp>
        <p:nvSpPr>
          <p:cNvPr id="14" name="object 14"/>
          <p:cNvSpPr/>
          <p:nvPr/>
        </p:nvSpPr>
        <p:spPr>
          <a:xfrm>
            <a:off x="6101838" y="4184531"/>
            <a:ext cx="27724" cy="2594168"/>
          </a:xfrm>
          <a:custGeom>
            <a:avLst/>
            <a:gdLst/>
            <a:ahLst/>
            <a:cxnLst/>
            <a:rect l="l" t="t" r="r" b="b"/>
            <a:pathLst>
              <a:path h="4843145">
                <a:moveTo>
                  <a:pt x="0" y="0"/>
                </a:moveTo>
                <a:lnTo>
                  <a:pt x="0" y="4842763"/>
                </a:lnTo>
              </a:path>
            </a:pathLst>
          </a:custGeom>
          <a:ln w="10470">
            <a:solidFill>
              <a:srgbClr val="FFFFFF"/>
            </a:solidFill>
            <a:prstDash val="lgDash"/>
          </a:ln>
        </p:spPr>
        <p:txBody>
          <a:bodyPr wrap="square" lIns="0" tIns="0" rIns="0" bIns="0" rtlCol="0"/>
          <a:lstStyle/>
          <a:p>
            <a:endParaRPr sz="1092"/>
          </a:p>
        </p:txBody>
      </p:sp>
      <p:sp>
        <p:nvSpPr>
          <p:cNvPr id="11" name="object 11"/>
          <p:cNvSpPr/>
          <p:nvPr/>
        </p:nvSpPr>
        <p:spPr>
          <a:xfrm>
            <a:off x="4747635" y="1992395"/>
            <a:ext cx="2671193" cy="2666957"/>
          </a:xfrm>
          <a:custGeom>
            <a:avLst/>
            <a:gdLst/>
            <a:ahLst/>
            <a:cxnLst/>
            <a:rect l="l" t="t" r="r" b="b"/>
            <a:pathLst>
              <a:path w="4404995" h="4398009">
                <a:moveTo>
                  <a:pt x="2442392" y="4387300"/>
                </a:moveTo>
                <a:lnTo>
                  <a:pt x="1962437" y="4387300"/>
                </a:lnTo>
                <a:lnTo>
                  <a:pt x="2009876" y="4397771"/>
                </a:lnTo>
                <a:lnTo>
                  <a:pt x="2394952" y="4397771"/>
                </a:lnTo>
                <a:lnTo>
                  <a:pt x="2442392" y="4387300"/>
                </a:lnTo>
                <a:close/>
              </a:path>
              <a:path w="4404995" h="4398009">
                <a:moveTo>
                  <a:pt x="2582871" y="4366359"/>
                </a:moveTo>
                <a:lnTo>
                  <a:pt x="1821957" y="4366359"/>
                </a:lnTo>
                <a:lnTo>
                  <a:pt x="1915296" y="4387300"/>
                </a:lnTo>
                <a:lnTo>
                  <a:pt x="2489532" y="4387300"/>
                </a:lnTo>
                <a:lnTo>
                  <a:pt x="2582871" y="4366359"/>
                </a:lnTo>
                <a:close/>
              </a:path>
              <a:path w="4404995" h="4398009">
                <a:moveTo>
                  <a:pt x="2536362" y="20941"/>
                </a:moveTo>
                <a:lnTo>
                  <a:pt x="1868466" y="20941"/>
                </a:lnTo>
                <a:lnTo>
                  <a:pt x="1550242" y="94237"/>
                </a:lnTo>
                <a:lnTo>
                  <a:pt x="1506280" y="115179"/>
                </a:lnTo>
                <a:lnTo>
                  <a:pt x="1462725" y="125650"/>
                </a:lnTo>
                <a:lnTo>
                  <a:pt x="1419588" y="146592"/>
                </a:lnTo>
                <a:lnTo>
                  <a:pt x="1376879" y="157063"/>
                </a:lnTo>
                <a:lnTo>
                  <a:pt x="1292789" y="198946"/>
                </a:lnTo>
                <a:lnTo>
                  <a:pt x="1251429" y="209417"/>
                </a:lnTo>
                <a:lnTo>
                  <a:pt x="1130222" y="272243"/>
                </a:lnTo>
                <a:lnTo>
                  <a:pt x="1090813" y="303655"/>
                </a:lnTo>
                <a:lnTo>
                  <a:pt x="1051918" y="324597"/>
                </a:lnTo>
                <a:lnTo>
                  <a:pt x="975714" y="366480"/>
                </a:lnTo>
                <a:lnTo>
                  <a:pt x="938426" y="397893"/>
                </a:lnTo>
                <a:lnTo>
                  <a:pt x="901696" y="418835"/>
                </a:lnTo>
                <a:lnTo>
                  <a:pt x="865534" y="450248"/>
                </a:lnTo>
                <a:lnTo>
                  <a:pt x="829951" y="481660"/>
                </a:lnTo>
                <a:lnTo>
                  <a:pt x="794958" y="502602"/>
                </a:lnTo>
                <a:lnTo>
                  <a:pt x="760565" y="534015"/>
                </a:lnTo>
                <a:lnTo>
                  <a:pt x="726782" y="565427"/>
                </a:lnTo>
                <a:lnTo>
                  <a:pt x="693622" y="596840"/>
                </a:lnTo>
                <a:lnTo>
                  <a:pt x="661095" y="628253"/>
                </a:lnTo>
                <a:lnTo>
                  <a:pt x="629210" y="659665"/>
                </a:lnTo>
                <a:lnTo>
                  <a:pt x="597980" y="691078"/>
                </a:lnTo>
                <a:lnTo>
                  <a:pt x="567415" y="722491"/>
                </a:lnTo>
                <a:lnTo>
                  <a:pt x="537525" y="753903"/>
                </a:lnTo>
                <a:lnTo>
                  <a:pt x="508322" y="795787"/>
                </a:lnTo>
                <a:lnTo>
                  <a:pt x="479816" y="827199"/>
                </a:lnTo>
                <a:lnTo>
                  <a:pt x="452017" y="858612"/>
                </a:lnTo>
                <a:lnTo>
                  <a:pt x="424938" y="900496"/>
                </a:lnTo>
                <a:lnTo>
                  <a:pt x="398587" y="931908"/>
                </a:lnTo>
                <a:lnTo>
                  <a:pt x="372977" y="973792"/>
                </a:lnTo>
                <a:lnTo>
                  <a:pt x="348117" y="1015675"/>
                </a:lnTo>
                <a:lnTo>
                  <a:pt x="324019" y="1047088"/>
                </a:lnTo>
                <a:lnTo>
                  <a:pt x="300693" y="1088972"/>
                </a:lnTo>
                <a:lnTo>
                  <a:pt x="278151" y="1130855"/>
                </a:lnTo>
                <a:lnTo>
                  <a:pt x="256402" y="1172739"/>
                </a:lnTo>
                <a:lnTo>
                  <a:pt x="235458" y="1204151"/>
                </a:lnTo>
                <a:lnTo>
                  <a:pt x="215329" y="1246035"/>
                </a:lnTo>
                <a:lnTo>
                  <a:pt x="196026" y="1287918"/>
                </a:lnTo>
                <a:lnTo>
                  <a:pt x="177561" y="1329802"/>
                </a:lnTo>
                <a:lnTo>
                  <a:pt x="159942" y="1371685"/>
                </a:lnTo>
                <a:lnTo>
                  <a:pt x="143182" y="1413569"/>
                </a:lnTo>
                <a:lnTo>
                  <a:pt x="127291" y="1465923"/>
                </a:lnTo>
                <a:lnTo>
                  <a:pt x="112280" y="1507807"/>
                </a:lnTo>
                <a:lnTo>
                  <a:pt x="98159" y="1549691"/>
                </a:lnTo>
                <a:lnTo>
                  <a:pt x="84940" y="1591574"/>
                </a:lnTo>
                <a:lnTo>
                  <a:pt x="72633" y="1633458"/>
                </a:lnTo>
                <a:lnTo>
                  <a:pt x="61248" y="1685812"/>
                </a:lnTo>
                <a:lnTo>
                  <a:pt x="50798" y="1727696"/>
                </a:lnTo>
                <a:lnTo>
                  <a:pt x="41291" y="1769579"/>
                </a:lnTo>
                <a:lnTo>
                  <a:pt x="32740" y="1821934"/>
                </a:lnTo>
                <a:lnTo>
                  <a:pt x="25154" y="1863817"/>
                </a:lnTo>
                <a:lnTo>
                  <a:pt x="18545" y="1916172"/>
                </a:lnTo>
                <a:lnTo>
                  <a:pt x="12923" y="1958055"/>
                </a:lnTo>
                <a:lnTo>
                  <a:pt x="8299" y="2010409"/>
                </a:lnTo>
                <a:lnTo>
                  <a:pt x="4684" y="2052293"/>
                </a:lnTo>
                <a:lnTo>
                  <a:pt x="2089" y="2104647"/>
                </a:lnTo>
                <a:lnTo>
                  <a:pt x="524" y="2157002"/>
                </a:lnTo>
                <a:lnTo>
                  <a:pt x="0" y="2198885"/>
                </a:lnTo>
                <a:lnTo>
                  <a:pt x="524" y="2251240"/>
                </a:lnTo>
                <a:lnTo>
                  <a:pt x="2089" y="2293123"/>
                </a:lnTo>
                <a:lnTo>
                  <a:pt x="4684" y="2345478"/>
                </a:lnTo>
                <a:lnTo>
                  <a:pt x="8299" y="2397832"/>
                </a:lnTo>
                <a:lnTo>
                  <a:pt x="12923" y="2439716"/>
                </a:lnTo>
                <a:lnTo>
                  <a:pt x="18545" y="2492070"/>
                </a:lnTo>
                <a:lnTo>
                  <a:pt x="25154" y="2533954"/>
                </a:lnTo>
                <a:lnTo>
                  <a:pt x="32740" y="2575837"/>
                </a:lnTo>
                <a:lnTo>
                  <a:pt x="41291" y="2628192"/>
                </a:lnTo>
                <a:lnTo>
                  <a:pt x="50798" y="2670075"/>
                </a:lnTo>
                <a:lnTo>
                  <a:pt x="61248" y="2722430"/>
                </a:lnTo>
                <a:lnTo>
                  <a:pt x="72633" y="2764313"/>
                </a:lnTo>
                <a:lnTo>
                  <a:pt x="84940" y="2806197"/>
                </a:lnTo>
                <a:lnTo>
                  <a:pt x="98159" y="2848080"/>
                </a:lnTo>
                <a:lnTo>
                  <a:pt x="112280" y="2900435"/>
                </a:lnTo>
                <a:lnTo>
                  <a:pt x="127291" y="2942318"/>
                </a:lnTo>
                <a:lnTo>
                  <a:pt x="143182" y="2984202"/>
                </a:lnTo>
                <a:lnTo>
                  <a:pt x="159942" y="3026085"/>
                </a:lnTo>
                <a:lnTo>
                  <a:pt x="177561" y="3067969"/>
                </a:lnTo>
                <a:lnTo>
                  <a:pt x="196026" y="3109852"/>
                </a:lnTo>
                <a:lnTo>
                  <a:pt x="215329" y="3151736"/>
                </a:lnTo>
                <a:lnTo>
                  <a:pt x="235458" y="3193620"/>
                </a:lnTo>
                <a:lnTo>
                  <a:pt x="256402" y="3235503"/>
                </a:lnTo>
                <a:lnTo>
                  <a:pt x="278151" y="3277387"/>
                </a:lnTo>
                <a:lnTo>
                  <a:pt x="300693" y="3308799"/>
                </a:lnTo>
                <a:lnTo>
                  <a:pt x="324019" y="3350683"/>
                </a:lnTo>
                <a:lnTo>
                  <a:pt x="348117" y="3392566"/>
                </a:lnTo>
                <a:lnTo>
                  <a:pt x="372977" y="3423979"/>
                </a:lnTo>
                <a:lnTo>
                  <a:pt x="398587" y="3465863"/>
                </a:lnTo>
                <a:lnTo>
                  <a:pt x="424938" y="3497275"/>
                </a:lnTo>
                <a:lnTo>
                  <a:pt x="452017" y="3539159"/>
                </a:lnTo>
                <a:lnTo>
                  <a:pt x="479816" y="3570571"/>
                </a:lnTo>
                <a:lnTo>
                  <a:pt x="508322" y="3612455"/>
                </a:lnTo>
                <a:lnTo>
                  <a:pt x="537525" y="3643868"/>
                </a:lnTo>
                <a:lnTo>
                  <a:pt x="567415" y="3675280"/>
                </a:lnTo>
                <a:lnTo>
                  <a:pt x="597980" y="3706693"/>
                </a:lnTo>
                <a:lnTo>
                  <a:pt x="629210" y="3738106"/>
                </a:lnTo>
                <a:lnTo>
                  <a:pt x="661095" y="3769518"/>
                </a:lnTo>
                <a:lnTo>
                  <a:pt x="693622" y="3800931"/>
                </a:lnTo>
                <a:lnTo>
                  <a:pt x="726782" y="3832344"/>
                </a:lnTo>
                <a:lnTo>
                  <a:pt x="760565" y="3863756"/>
                </a:lnTo>
                <a:lnTo>
                  <a:pt x="794958" y="3895169"/>
                </a:lnTo>
                <a:lnTo>
                  <a:pt x="829951" y="3926582"/>
                </a:lnTo>
                <a:lnTo>
                  <a:pt x="865534" y="3947523"/>
                </a:lnTo>
                <a:lnTo>
                  <a:pt x="901696" y="3978936"/>
                </a:lnTo>
                <a:lnTo>
                  <a:pt x="938426" y="3999878"/>
                </a:lnTo>
                <a:lnTo>
                  <a:pt x="975714" y="4031290"/>
                </a:lnTo>
                <a:lnTo>
                  <a:pt x="1013548" y="4052232"/>
                </a:lnTo>
                <a:lnTo>
                  <a:pt x="1051918" y="4083645"/>
                </a:lnTo>
                <a:lnTo>
                  <a:pt x="1090813" y="4104587"/>
                </a:lnTo>
                <a:lnTo>
                  <a:pt x="1210541" y="4167412"/>
                </a:lnTo>
                <a:lnTo>
                  <a:pt x="1334609" y="4230237"/>
                </a:lnTo>
                <a:lnTo>
                  <a:pt x="1376879" y="4240708"/>
                </a:lnTo>
                <a:lnTo>
                  <a:pt x="1419588" y="4261650"/>
                </a:lnTo>
                <a:lnTo>
                  <a:pt x="1462725" y="4272121"/>
                </a:lnTo>
                <a:lnTo>
                  <a:pt x="1506280" y="4293063"/>
                </a:lnTo>
                <a:lnTo>
                  <a:pt x="1594601" y="4314004"/>
                </a:lnTo>
                <a:lnTo>
                  <a:pt x="1639344" y="4334946"/>
                </a:lnTo>
                <a:lnTo>
                  <a:pt x="1775779" y="4366359"/>
                </a:lnTo>
                <a:lnTo>
                  <a:pt x="2629049" y="4366359"/>
                </a:lnTo>
                <a:lnTo>
                  <a:pt x="2765484" y="4334946"/>
                </a:lnTo>
                <a:lnTo>
                  <a:pt x="2810228" y="4314004"/>
                </a:lnTo>
                <a:lnTo>
                  <a:pt x="2898548" y="4293063"/>
                </a:lnTo>
                <a:lnTo>
                  <a:pt x="2942103" y="4272121"/>
                </a:lnTo>
                <a:lnTo>
                  <a:pt x="2985240" y="4261650"/>
                </a:lnTo>
                <a:lnTo>
                  <a:pt x="3027949" y="4240708"/>
                </a:lnTo>
                <a:lnTo>
                  <a:pt x="3070219" y="4230237"/>
                </a:lnTo>
                <a:lnTo>
                  <a:pt x="3194287" y="4167412"/>
                </a:lnTo>
                <a:lnTo>
                  <a:pt x="3314015" y="4104587"/>
                </a:lnTo>
                <a:lnTo>
                  <a:pt x="3352910" y="4083645"/>
                </a:lnTo>
                <a:lnTo>
                  <a:pt x="3391280" y="4052232"/>
                </a:lnTo>
                <a:lnTo>
                  <a:pt x="3429114" y="4031290"/>
                </a:lnTo>
                <a:lnTo>
                  <a:pt x="3466402" y="3999878"/>
                </a:lnTo>
                <a:lnTo>
                  <a:pt x="3503132" y="3978936"/>
                </a:lnTo>
                <a:lnTo>
                  <a:pt x="3539294" y="3947523"/>
                </a:lnTo>
                <a:lnTo>
                  <a:pt x="3574877" y="3926582"/>
                </a:lnTo>
                <a:lnTo>
                  <a:pt x="3609871" y="3895169"/>
                </a:lnTo>
                <a:lnTo>
                  <a:pt x="3644264" y="3863756"/>
                </a:lnTo>
                <a:lnTo>
                  <a:pt x="3678046" y="3832344"/>
                </a:lnTo>
                <a:lnTo>
                  <a:pt x="3711206" y="3800931"/>
                </a:lnTo>
                <a:lnTo>
                  <a:pt x="3743734" y="3769518"/>
                </a:lnTo>
                <a:lnTo>
                  <a:pt x="3775618" y="3738106"/>
                </a:lnTo>
                <a:lnTo>
                  <a:pt x="3806848" y="3706693"/>
                </a:lnTo>
                <a:lnTo>
                  <a:pt x="3837413" y="3675280"/>
                </a:lnTo>
                <a:lnTo>
                  <a:pt x="3867303" y="3643868"/>
                </a:lnTo>
                <a:lnTo>
                  <a:pt x="3896506" y="3612455"/>
                </a:lnTo>
                <a:lnTo>
                  <a:pt x="3925012" y="3570571"/>
                </a:lnTo>
                <a:lnTo>
                  <a:pt x="3952811" y="3539159"/>
                </a:lnTo>
                <a:lnTo>
                  <a:pt x="3979891" y="3497275"/>
                </a:lnTo>
                <a:lnTo>
                  <a:pt x="4006241" y="3465863"/>
                </a:lnTo>
                <a:lnTo>
                  <a:pt x="4031852" y="3423979"/>
                </a:lnTo>
                <a:lnTo>
                  <a:pt x="4056711" y="3392566"/>
                </a:lnTo>
                <a:lnTo>
                  <a:pt x="4080809" y="3350683"/>
                </a:lnTo>
                <a:lnTo>
                  <a:pt x="4104135" y="3308799"/>
                </a:lnTo>
                <a:lnTo>
                  <a:pt x="4126677" y="3277387"/>
                </a:lnTo>
                <a:lnTo>
                  <a:pt x="4148426" y="3235503"/>
                </a:lnTo>
                <a:lnTo>
                  <a:pt x="4169370" y="3193620"/>
                </a:lnTo>
                <a:lnTo>
                  <a:pt x="4189499" y="3151736"/>
                </a:lnTo>
                <a:lnTo>
                  <a:pt x="4208802" y="3109852"/>
                </a:lnTo>
                <a:lnTo>
                  <a:pt x="4227268" y="3067969"/>
                </a:lnTo>
                <a:lnTo>
                  <a:pt x="4244886" y="3026085"/>
                </a:lnTo>
                <a:lnTo>
                  <a:pt x="4261646" y="2984202"/>
                </a:lnTo>
                <a:lnTo>
                  <a:pt x="4277537" y="2942318"/>
                </a:lnTo>
                <a:lnTo>
                  <a:pt x="4292548" y="2900435"/>
                </a:lnTo>
                <a:lnTo>
                  <a:pt x="4306669" y="2848080"/>
                </a:lnTo>
                <a:lnTo>
                  <a:pt x="4319888" y="2806197"/>
                </a:lnTo>
                <a:lnTo>
                  <a:pt x="4332195" y="2764313"/>
                </a:lnTo>
                <a:lnTo>
                  <a:pt x="4343580" y="2722430"/>
                </a:lnTo>
                <a:lnTo>
                  <a:pt x="4354031" y="2670075"/>
                </a:lnTo>
                <a:lnTo>
                  <a:pt x="4363537" y="2628192"/>
                </a:lnTo>
                <a:lnTo>
                  <a:pt x="4372089" y="2575837"/>
                </a:lnTo>
                <a:lnTo>
                  <a:pt x="4379674" y="2533954"/>
                </a:lnTo>
                <a:lnTo>
                  <a:pt x="4386283" y="2492070"/>
                </a:lnTo>
                <a:lnTo>
                  <a:pt x="4391905" y="2439716"/>
                </a:lnTo>
                <a:lnTo>
                  <a:pt x="4396529" y="2397832"/>
                </a:lnTo>
                <a:lnTo>
                  <a:pt x="4400144" y="2345478"/>
                </a:lnTo>
                <a:lnTo>
                  <a:pt x="4402739" y="2293123"/>
                </a:lnTo>
                <a:lnTo>
                  <a:pt x="4404305" y="2251240"/>
                </a:lnTo>
                <a:lnTo>
                  <a:pt x="4404829" y="2198885"/>
                </a:lnTo>
                <a:lnTo>
                  <a:pt x="4404305" y="2157002"/>
                </a:lnTo>
                <a:lnTo>
                  <a:pt x="4402739" y="2104647"/>
                </a:lnTo>
                <a:lnTo>
                  <a:pt x="4400144" y="2052293"/>
                </a:lnTo>
                <a:lnTo>
                  <a:pt x="4396529" y="2010409"/>
                </a:lnTo>
                <a:lnTo>
                  <a:pt x="4391905" y="1958055"/>
                </a:lnTo>
                <a:lnTo>
                  <a:pt x="4386283" y="1916172"/>
                </a:lnTo>
                <a:lnTo>
                  <a:pt x="4379674" y="1863817"/>
                </a:lnTo>
                <a:lnTo>
                  <a:pt x="4372089" y="1821934"/>
                </a:lnTo>
                <a:lnTo>
                  <a:pt x="4363537" y="1769579"/>
                </a:lnTo>
                <a:lnTo>
                  <a:pt x="4354031" y="1727696"/>
                </a:lnTo>
                <a:lnTo>
                  <a:pt x="4343580" y="1685812"/>
                </a:lnTo>
                <a:lnTo>
                  <a:pt x="4332195" y="1633458"/>
                </a:lnTo>
                <a:lnTo>
                  <a:pt x="4319888" y="1591574"/>
                </a:lnTo>
                <a:lnTo>
                  <a:pt x="4306669" y="1549691"/>
                </a:lnTo>
                <a:lnTo>
                  <a:pt x="4292548" y="1507807"/>
                </a:lnTo>
                <a:lnTo>
                  <a:pt x="4277537" y="1465923"/>
                </a:lnTo>
                <a:lnTo>
                  <a:pt x="4261646" y="1413569"/>
                </a:lnTo>
                <a:lnTo>
                  <a:pt x="4244886" y="1371685"/>
                </a:lnTo>
                <a:lnTo>
                  <a:pt x="4227268" y="1329802"/>
                </a:lnTo>
                <a:lnTo>
                  <a:pt x="4208802" y="1287918"/>
                </a:lnTo>
                <a:lnTo>
                  <a:pt x="4189499" y="1246035"/>
                </a:lnTo>
                <a:lnTo>
                  <a:pt x="4169370" y="1204151"/>
                </a:lnTo>
                <a:lnTo>
                  <a:pt x="4148426" y="1172739"/>
                </a:lnTo>
                <a:lnTo>
                  <a:pt x="4126677" y="1130855"/>
                </a:lnTo>
                <a:lnTo>
                  <a:pt x="4104135" y="1088972"/>
                </a:lnTo>
                <a:lnTo>
                  <a:pt x="4080809" y="1047088"/>
                </a:lnTo>
                <a:lnTo>
                  <a:pt x="4056711" y="1015675"/>
                </a:lnTo>
                <a:lnTo>
                  <a:pt x="4031852" y="973792"/>
                </a:lnTo>
                <a:lnTo>
                  <a:pt x="4006241" y="931908"/>
                </a:lnTo>
                <a:lnTo>
                  <a:pt x="3979891" y="900496"/>
                </a:lnTo>
                <a:lnTo>
                  <a:pt x="3952811" y="858612"/>
                </a:lnTo>
                <a:lnTo>
                  <a:pt x="3925012" y="827199"/>
                </a:lnTo>
                <a:lnTo>
                  <a:pt x="3896506" y="795787"/>
                </a:lnTo>
                <a:lnTo>
                  <a:pt x="3867303" y="753903"/>
                </a:lnTo>
                <a:lnTo>
                  <a:pt x="3837413" y="722491"/>
                </a:lnTo>
                <a:lnTo>
                  <a:pt x="3806848" y="691078"/>
                </a:lnTo>
                <a:lnTo>
                  <a:pt x="3775618" y="659665"/>
                </a:lnTo>
                <a:lnTo>
                  <a:pt x="3743734" y="628253"/>
                </a:lnTo>
                <a:lnTo>
                  <a:pt x="3711206" y="596840"/>
                </a:lnTo>
                <a:lnTo>
                  <a:pt x="3678046" y="565427"/>
                </a:lnTo>
                <a:lnTo>
                  <a:pt x="3644264" y="534015"/>
                </a:lnTo>
                <a:lnTo>
                  <a:pt x="3609871" y="502602"/>
                </a:lnTo>
                <a:lnTo>
                  <a:pt x="3574877" y="481660"/>
                </a:lnTo>
                <a:lnTo>
                  <a:pt x="3539294" y="450248"/>
                </a:lnTo>
                <a:lnTo>
                  <a:pt x="3503132" y="418835"/>
                </a:lnTo>
                <a:lnTo>
                  <a:pt x="3466402" y="397893"/>
                </a:lnTo>
                <a:lnTo>
                  <a:pt x="3429114" y="366480"/>
                </a:lnTo>
                <a:lnTo>
                  <a:pt x="3352910" y="324597"/>
                </a:lnTo>
                <a:lnTo>
                  <a:pt x="3314015" y="303655"/>
                </a:lnTo>
                <a:lnTo>
                  <a:pt x="3274606" y="272243"/>
                </a:lnTo>
                <a:lnTo>
                  <a:pt x="3153399" y="209417"/>
                </a:lnTo>
                <a:lnTo>
                  <a:pt x="3112039" y="198946"/>
                </a:lnTo>
                <a:lnTo>
                  <a:pt x="3027949" y="157063"/>
                </a:lnTo>
                <a:lnTo>
                  <a:pt x="2985240" y="146592"/>
                </a:lnTo>
                <a:lnTo>
                  <a:pt x="2942103" y="125650"/>
                </a:lnTo>
                <a:lnTo>
                  <a:pt x="2898548" y="115179"/>
                </a:lnTo>
                <a:lnTo>
                  <a:pt x="2854586" y="94237"/>
                </a:lnTo>
                <a:lnTo>
                  <a:pt x="2536362" y="20941"/>
                </a:lnTo>
                <a:close/>
              </a:path>
              <a:path w="4404995" h="4398009">
                <a:moveTo>
                  <a:pt x="2442392" y="10470"/>
                </a:moveTo>
                <a:lnTo>
                  <a:pt x="1962437" y="10470"/>
                </a:lnTo>
                <a:lnTo>
                  <a:pt x="1915296" y="20941"/>
                </a:lnTo>
                <a:lnTo>
                  <a:pt x="2489532" y="20941"/>
                </a:lnTo>
                <a:lnTo>
                  <a:pt x="2442392" y="10470"/>
                </a:lnTo>
                <a:close/>
              </a:path>
              <a:path w="4404995" h="4398009">
                <a:moveTo>
                  <a:pt x="2347224" y="0"/>
                </a:moveTo>
                <a:lnTo>
                  <a:pt x="2057605" y="0"/>
                </a:lnTo>
                <a:lnTo>
                  <a:pt x="2009876" y="10470"/>
                </a:lnTo>
                <a:lnTo>
                  <a:pt x="2394952" y="10470"/>
                </a:lnTo>
                <a:lnTo>
                  <a:pt x="2347224" y="0"/>
                </a:lnTo>
                <a:close/>
              </a:path>
            </a:pathLst>
          </a:custGeom>
          <a:solidFill>
            <a:srgbClr val="27B1DA"/>
          </a:solidFill>
        </p:spPr>
        <p:txBody>
          <a:bodyPr wrap="square" lIns="0" tIns="0" rIns="0" bIns="0" rtlCol="0"/>
          <a:lstStyle/>
          <a:p>
            <a:endParaRPr sz="1092" dirty="0"/>
          </a:p>
        </p:txBody>
      </p:sp>
      <p:sp>
        <p:nvSpPr>
          <p:cNvPr id="15" name="object 15"/>
          <p:cNvSpPr/>
          <p:nvPr/>
        </p:nvSpPr>
        <p:spPr>
          <a:xfrm>
            <a:off x="6096000" y="6819422"/>
            <a:ext cx="0" cy="38121"/>
          </a:xfrm>
          <a:custGeom>
            <a:avLst/>
            <a:gdLst/>
            <a:ahLst/>
            <a:cxnLst/>
            <a:rect l="l" t="t" r="r" b="b"/>
            <a:pathLst>
              <a:path h="62865">
                <a:moveTo>
                  <a:pt x="0" y="0"/>
                </a:moveTo>
                <a:lnTo>
                  <a:pt x="0" y="62825"/>
                </a:lnTo>
              </a:path>
            </a:pathLst>
          </a:custGeom>
          <a:ln w="10470">
            <a:solidFill>
              <a:srgbClr val="FFFFFF"/>
            </a:solidFill>
          </a:ln>
        </p:spPr>
        <p:txBody>
          <a:bodyPr wrap="square" lIns="0" tIns="0" rIns="0" bIns="0" rtlCol="0"/>
          <a:lstStyle/>
          <a:p>
            <a:endParaRPr sz="1092"/>
          </a:p>
        </p:txBody>
      </p:sp>
      <p:sp>
        <p:nvSpPr>
          <p:cNvPr id="21" name="object 21"/>
          <p:cNvSpPr txBox="1"/>
          <p:nvPr/>
        </p:nvSpPr>
        <p:spPr>
          <a:xfrm>
            <a:off x="5219323" y="2952342"/>
            <a:ext cx="2124236" cy="454942"/>
          </a:xfrm>
          <a:prstGeom prst="rect">
            <a:avLst/>
          </a:prstGeom>
        </p:spPr>
        <p:txBody>
          <a:bodyPr vert="horz" wrap="square" lIns="0" tIns="6931" rIns="0" bIns="0" rtlCol="0">
            <a:spAutoFit/>
          </a:bodyPr>
          <a:lstStyle/>
          <a:p>
            <a:pPr marL="7701">
              <a:spcBef>
                <a:spcPts val="55"/>
              </a:spcBef>
            </a:pPr>
            <a:r>
              <a:rPr lang="es-ES" sz="2911" dirty="0">
                <a:solidFill>
                  <a:schemeClr val="bg1"/>
                </a:solidFill>
                <a:cs typeface="Gotham-Black"/>
              </a:rPr>
              <a:t>#NADAMAS</a:t>
            </a:r>
            <a:endParaRPr sz="2911" dirty="0">
              <a:solidFill>
                <a:schemeClr val="bg1"/>
              </a:solidFill>
              <a:cs typeface="Gotham-Black"/>
            </a:endParaRPr>
          </a:p>
        </p:txBody>
      </p:sp>
      <p:sp>
        <p:nvSpPr>
          <p:cNvPr id="22" name="object 22"/>
          <p:cNvSpPr txBox="1"/>
          <p:nvPr/>
        </p:nvSpPr>
        <p:spPr>
          <a:xfrm>
            <a:off x="5250855" y="3302549"/>
            <a:ext cx="3969452" cy="468664"/>
          </a:xfrm>
          <a:prstGeom prst="rect">
            <a:avLst/>
          </a:prstGeom>
        </p:spPr>
        <p:txBody>
          <a:bodyPr vert="horz" wrap="square" lIns="0" tIns="6931" rIns="0" bIns="0" rtlCol="0">
            <a:spAutoFit/>
          </a:bodyPr>
          <a:lstStyle>
            <a:defPPr>
              <a:defRPr lang="es-ES_tradnl"/>
            </a:defPPr>
            <a:lvl1pPr marL="7701">
              <a:spcBef>
                <a:spcPts val="55"/>
              </a:spcBef>
              <a:defRPr sz="4002" b="1" spc="-6">
                <a:solidFill>
                  <a:srgbClr val="FFFFFF"/>
                </a:solidFill>
                <a:latin typeface="Gotham-Black"/>
                <a:cs typeface="Gotham-Black"/>
              </a:defRPr>
            </a:lvl1pPr>
          </a:lstStyle>
          <a:p>
            <a:r>
              <a:rPr lang="es-ES" sz="3000">
                <a:latin typeface="+mn-lt"/>
              </a:rPr>
              <a:t>FALSOQUE</a:t>
            </a:r>
            <a:endParaRPr sz="3000" dirty="0">
              <a:latin typeface="+mn-lt"/>
            </a:endParaRPr>
          </a:p>
        </p:txBody>
      </p:sp>
      <p:sp>
        <p:nvSpPr>
          <p:cNvPr id="24" name="object 18">
            <a:extLst>
              <a:ext uri="{FF2B5EF4-FFF2-40B4-BE49-F238E27FC236}">
                <a16:creationId xmlns:a16="http://schemas.microsoft.com/office/drawing/2014/main" id="{DE18CB09-B4C1-1F48-98CE-CA6FA533BFF4}"/>
              </a:ext>
            </a:extLst>
          </p:cNvPr>
          <p:cNvSpPr txBox="1"/>
          <p:nvPr/>
        </p:nvSpPr>
        <p:spPr>
          <a:xfrm>
            <a:off x="-19317" y="20013"/>
            <a:ext cx="12222214" cy="622552"/>
          </a:xfrm>
          <a:prstGeom prst="rect">
            <a:avLst/>
          </a:prstGeom>
        </p:spPr>
        <p:txBody>
          <a:bodyPr vert="horz" wrap="square" lIns="0" tIns="6931" rIns="0" bIns="0" rtlCol="0">
            <a:spAutoFit/>
          </a:bodyPr>
          <a:lstStyle/>
          <a:p>
            <a:pPr marL="7701" algn="ctr">
              <a:spcBef>
                <a:spcPts val="55"/>
              </a:spcBef>
            </a:pPr>
            <a:r>
              <a:rPr lang="es-ES" sz="4000" b="1" spc="364" dirty="0">
                <a:cs typeface="Gotham-Black"/>
              </a:rPr>
              <a:t>#NADAMASFALSOQUE / POSTRE MASTER</a:t>
            </a:r>
            <a:endParaRPr sz="4000" spc="364" dirty="0">
              <a:cs typeface="Gotham-Black"/>
            </a:endParaRPr>
          </a:p>
        </p:txBody>
      </p:sp>
      <p:sp>
        <p:nvSpPr>
          <p:cNvPr id="25" name="object 18">
            <a:extLst>
              <a:ext uri="{FF2B5EF4-FFF2-40B4-BE49-F238E27FC236}">
                <a16:creationId xmlns:a16="http://schemas.microsoft.com/office/drawing/2014/main" id="{EA8FAC77-E0B8-214B-AF5F-1C894E20ACF5}"/>
              </a:ext>
            </a:extLst>
          </p:cNvPr>
          <p:cNvSpPr txBox="1"/>
          <p:nvPr/>
        </p:nvSpPr>
        <p:spPr>
          <a:xfrm>
            <a:off x="7792648" y="5968165"/>
            <a:ext cx="3626750" cy="566832"/>
          </a:xfrm>
          <a:prstGeom prst="rect">
            <a:avLst/>
          </a:prstGeom>
        </p:spPr>
        <p:txBody>
          <a:bodyPr vert="horz" wrap="square" lIns="0" tIns="6931" rIns="0" bIns="0" rtlCol="0">
            <a:spAutoFit/>
          </a:bodyPr>
          <a:lstStyle/>
          <a:p>
            <a:pPr marL="7701" algn="ctr">
              <a:spcBef>
                <a:spcPts val="55"/>
              </a:spcBef>
            </a:pPr>
            <a:r>
              <a:rPr lang="es-ES" sz="3638" b="1" spc="-6" dirty="0">
                <a:solidFill>
                  <a:schemeClr val="bg1"/>
                </a:solidFill>
                <a:cs typeface="Gotham-Black"/>
              </a:rPr>
              <a:t>REVELACIÓN</a:t>
            </a:r>
            <a:endParaRPr sz="3638" dirty="0">
              <a:solidFill>
                <a:schemeClr val="bg1"/>
              </a:solidFill>
              <a:cs typeface="Gotham-Black"/>
            </a:endParaRPr>
          </a:p>
        </p:txBody>
      </p:sp>
      <p:sp>
        <p:nvSpPr>
          <p:cNvPr id="26" name="object 18">
            <a:extLst>
              <a:ext uri="{FF2B5EF4-FFF2-40B4-BE49-F238E27FC236}">
                <a16:creationId xmlns:a16="http://schemas.microsoft.com/office/drawing/2014/main" id="{F4818ECB-F752-0346-B644-41C9387163B9}"/>
              </a:ext>
            </a:extLst>
          </p:cNvPr>
          <p:cNvSpPr txBox="1"/>
          <p:nvPr/>
        </p:nvSpPr>
        <p:spPr>
          <a:xfrm>
            <a:off x="120245" y="5968165"/>
            <a:ext cx="4683616" cy="566832"/>
          </a:xfrm>
          <a:prstGeom prst="rect">
            <a:avLst/>
          </a:prstGeom>
        </p:spPr>
        <p:txBody>
          <a:bodyPr vert="horz" wrap="square" lIns="0" tIns="6931" rIns="0" bIns="0" rtlCol="0">
            <a:spAutoFit/>
          </a:bodyPr>
          <a:lstStyle/>
          <a:p>
            <a:pPr marL="7701" algn="ctr">
              <a:spcBef>
                <a:spcPts val="55"/>
              </a:spcBef>
            </a:pPr>
            <a:r>
              <a:rPr lang="es-ES" sz="3638" b="1" spc="-6" dirty="0">
                <a:solidFill>
                  <a:schemeClr val="bg1"/>
                </a:solidFill>
                <a:cs typeface="Gotham-Black"/>
              </a:rPr>
              <a:t>EXPECTATIVA</a:t>
            </a:r>
            <a:endParaRPr sz="3638" dirty="0">
              <a:solidFill>
                <a:schemeClr val="bg1"/>
              </a:solidFill>
              <a:cs typeface="Gotham-Black"/>
            </a:endParaRPr>
          </a:p>
        </p:txBody>
      </p:sp>
      <p:sp>
        <p:nvSpPr>
          <p:cNvPr id="27" name="object 18">
            <a:extLst>
              <a:ext uri="{FF2B5EF4-FFF2-40B4-BE49-F238E27FC236}">
                <a16:creationId xmlns:a16="http://schemas.microsoft.com/office/drawing/2014/main" id="{217D4032-6E5E-CD44-9E40-F0E6222AC4C2}"/>
              </a:ext>
            </a:extLst>
          </p:cNvPr>
          <p:cNvSpPr txBox="1"/>
          <p:nvPr/>
        </p:nvSpPr>
        <p:spPr>
          <a:xfrm>
            <a:off x="-143609" y="2875165"/>
            <a:ext cx="3733484" cy="510983"/>
          </a:xfrm>
          <a:prstGeom prst="rect">
            <a:avLst/>
          </a:prstGeom>
        </p:spPr>
        <p:txBody>
          <a:bodyPr vert="horz" wrap="square" lIns="0" tIns="6931" rIns="0" bIns="0" rtlCol="0">
            <a:spAutoFit/>
          </a:bodyPr>
          <a:lstStyle/>
          <a:p>
            <a:pPr marL="7701" algn="ctr">
              <a:spcBef>
                <a:spcPts val="55"/>
              </a:spcBef>
            </a:pPr>
            <a:r>
              <a:rPr lang="es-ES" sz="3275" b="1" spc="-6" dirty="0">
                <a:solidFill>
                  <a:schemeClr val="bg1"/>
                </a:solidFill>
                <a:cs typeface="Gotham-Black"/>
              </a:rPr>
              <a:t>FIDELIZACIÓN</a:t>
            </a:r>
            <a:endParaRPr sz="3275" dirty="0">
              <a:solidFill>
                <a:schemeClr val="bg1"/>
              </a:solidFill>
              <a:cs typeface="Gotham-Black"/>
            </a:endParaRPr>
          </a:p>
        </p:txBody>
      </p:sp>
      <p:sp>
        <p:nvSpPr>
          <p:cNvPr id="16" name="Elipse 15">
            <a:extLst>
              <a:ext uri="{FF2B5EF4-FFF2-40B4-BE49-F238E27FC236}">
                <a16:creationId xmlns:a16="http://schemas.microsoft.com/office/drawing/2014/main" id="{AFD4D339-53E4-7445-9D02-7B94AF1CF0F4}"/>
              </a:ext>
            </a:extLst>
          </p:cNvPr>
          <p:cNvSpPr/>
          <p:nvPr/>
        </p:nvSpPr>
        <p:spPr>
          <a:xfrm>
            <a:off x="3429036" y="2181802"/>
            <a:ext cx="646908" cy="646908"/>
          </a:xfrm>
          <a:prstGeom prst="ellipse">
            <a:avLst/>
          </a:prstGeom>
          <a:solidFill>
            <a:srgbClr val="27B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28" name="Imagen 27">
            <a:extLst>
              <a:ext uri="{FF2B5EF4-FFF2-40B4-BE49-F238E27FC236}">
                <a16:creationId xmlns:a16="http://schemas.microsoft.com/office/drawing/2014/main" id="{4C02409C-3E0F-2742-A6AE-43302DFA0E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2842" y="2261493"/>
            <a:ext cx="479295" cy="479295"/>
          </a:xfrm>
          <a:prstGeom prst="rect">
            <a:avLst/>
          </a:prstGeom>
        </p:spPr>
      </p:pic>
      <p:sp>
        <p:nvSpPr>
          <p:cNvPr id="29" name="Elipse 28">
            <a:extLst>
              <a:ext uri="{FF2B5EF4-FFF2-40B4-BE49-F238E27FC236}">
                <a16:creationId xmlns:a16="http://schemas.microsoft.com/office/drawing/2014/main" id="{03C40F87-4014-BE4D-9505-F6EDC50E8F4D}"/>
              </a:ext>
            </a:extLst>
          </p:cNvPr>
          <p:cNvSpPr/>
          <p:nvPr/>
        </p:nvSpPr>
        <p:spPr>
          <a:xfrm>
            <a:off x="4390129" y="1062944"/>
            <a:ext cx="646908" cy="646908"/>
          </a:xfrm>
          <a:prstGeom prst="ellipse">
            <a:avLst/>
          </a:prstGeom>
          <a:solidFill>
            <a:srgbClr val="27B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30" name="Imagen 29">
            <a:extLst>
              <a:ext uri="{FF2B5EF4-FFF2-40B4-BE49-F238E27FC236}">
                <a16:creationId xmlns:a16="http://schemas.microsoft.com/office/drawing/2014/main" id="{361397FB-2551-0348-9891-125DDDD4F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63" y="1152135"/>
            <a:ext cx="446983" cy="446983"/>
          </a:xfrm>
          <a:prstGeom prst="rect">
            <a:avLst/>
          </a:prstGeom>
        </p:spPr>
      </p:pic>
      <p:sp>
        <p:nvSpPr>
          <p:cNvPr id="31" name="Elipse 30">
            <a:extLst>
              <a:ext uri="{FF2B5EF4-FFF2-40B4-BE49-F238E27FC236}">
                <a16:creationId xmlns:a16="http://schemas.microsoft.com/office/drawing/2014/main" id="{DF62F731-A03A-5D4E-83BF-7940BFD53543}"/>
              </a:ext>
            </a:extLst>
          </p:cNvPr>
          <p:cNvSpPr/>
          <p:nvPr/>
        </p:nvSpPr>
        <p:spPr>
          <a:xfrm>
            <a:off x="7055599" y="1019589"/>
            <a:ext cx="646908" cy="646908"/>
          </a:xfrm>
          <a:prstGeom prst="ellipse">
            <a:avLst/>
          </a:prstGeom>
          <a:solidFill>
            <a:srgbClr val="27B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33" name="Imagen 32">
            <a:extLst>
              <a:ext uri="{FF2B5EF4-FFF2-40B4-BE49-F238E27FC236}">
                <a16:creationId xmlns:a16="http://schemas.microsoft.com/office/drawing/2014/main" id="{68B49854-3E86-004A-8395-FB4BA8612E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5596" y="1091838"/>
            <a:ext cx="494658" cy="494658"/>
          </a:xfrm>
          <a:prstGeom prst="rect">
            <a:avLst/>
          </a:prstGeom>
        </p:spPr>
      </p:pic>
      <p:sp>
        <p:nvSpPr>
          <p:cNvPr id="36" name="Elipse 35">
            <a:extLst>
              <a:ext uri="{FF2B5EF4-FFF2-40B4-BE49-F238E27FC236}">
                <a16:creationId xmlns:a16="http://schemas.microsoft.com/office/drawing/2014/main" id="{172497E2-02A9-0E4E-8217-42A3986BA37F}"/>
              </a:ext>
            </a:extLst>
          </p:cNvPr>
          <p:cNvSpPr/>
          <p:nvPr/>
        </p:nvSpPr>
        <p:spPr>
          <a:xfrm>
            <a:off x="8030827" y="2094986"/>
            <a:ext cx="646908" cy="646908"/>
          </a:xfrm>
          <a:prstGeom prst="ellipse">
            <a:avLst/>
          </a:prstGeom>
          <a:solidFill>
            <a:srgbClr val="27B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35" name="Imagen 34">
            <a:extLst>
              <a:ext uri="{FF2B5EF4-FFF2-40B4-BE49-F238E27FC236}">
                <a16:creationId xmlns:a16="http://schemas.microsoft.com/office/drawing/2014/main" id="{8DA53306-0B0A-8F43-BA1E-79F5808459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5950" y="2155558"/>
            <a:ext cx="476663" cy="476663"/>
          </a:xfrm>
          <a:prstGeom prst="rect">
            <a:avLst/>
          </a:prstGeom>
        </p:spPr>
      </p:pic>
      <p:sp>
        <p:nvSpPr>
          <p:cNvPr id="37" name="Elipse 36">
            <a:extLst>
              <a:ext uri="{FF2B5EF4-FFF2-40B4-BE49-F238E27FC236}">
                <a16:creationId xmlns:a16="http://schemas.microsoft.com/office/drawing/2014/main" id="{5EEEC512-EAD8-E347-AA51-433291D66285}"/>
              </a:ext>
            </a:extLst>
          </p:cNvPr>
          <p:cNvSpPr/>
          <p:nvPr/>
        </p:nvSpPr>
        <p:spPr>
          <a:xfrm>
            <a:off x="8077178" y="4081089"/>
            <a:ext cx="646908" cy="646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38" name="Imagen 37">
            <a:extLst>
              <a:ext uri="{FF2B5EF4-FFF2-40B4-BE49-F238E27FC236}">
                <a16:creationId xmlns:a16="http://schemas.microsoft.com/office/drawing/2014/main" id="{CAC3B1D1-7B15-464B-811D-B440DAC373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0066" y="4153632"/>
            <a:ext cx="501822" cy="501822"/>
          </a:xfrm>
          <a:prstGeom prst="rect">
            <a:avLst/>
          </a:prstGeom>
        </p:spPr>
      </p:pic>
      <p:sp>
        <p:nvSpPr>
          <p:cNvPr id="39" name="Elipse 38">
            <a:extLst>
              <a:ext uri="{FF2B5EF4-FFF2-40B4-BE49-F238E27FC236}">
                <a16:creationId xmlns:a16="http://schemas.microsoft.com/office/drawing/2014/main" id="{A583D3EA-477E-514E-8E45-5336BAA7BD95}"/>
              </a:ext>
            </a:extLst>
          </p:cNvPr>
          <p:cNvSpPr/>
          <p:nvPr/>
        </p:nvSpPr>
        <p:spPr>
          <a:xfrm>
            <a:off x="7547511" y="4959020"/>
            <a:ext cx="646908" cy="646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sp>
        <p:nvSpPr>
          <p:cNvPr id="40" name="Elipse 39">
            <a:extLst>
              <a:ext uri="{FF2B5EF4-FFF2-40B4-BE49-F238E27FC236}">
                <a16:creationId xmlns:a16="http://schemas.microsoft.com/office/drawing/2014/main" id="{1177A759-A09E-C645-B02B-C801EBE2DE8C}"/>
              </a:ext>
            </a:extLst>
          </p:cNvPr>
          <p:cNvSpPr/>
          <p:nvPr/>
        </p:nvSpPr>
        <p:spPr>
          <a:xfrm>
            <a:off x="6657696" y="5558706"/>
            <a:ext cx="646908" cy="646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43" name="Imagen 42">
            <a:extLst>
              <a:ext uri="{FF2B5EF4-FFF2-40B4-BE49-F238E27FC236}">
                <a16:creationId xmlns:a16="http://schemas.microsoft.com/office/drawing/2014/main" id="{53E1683A-B832-8149-A55B-6A87D81C03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392" y="5041410"/>
            <a:ext cx="479295" cy="479295"/>
          </a:xfrm>
          <a:prstGeom prst="rect">
            <a:avLst/>
          </a:prstGeom>
        </p:spPr>
      </p:pic>
      <p:sp>
        <p:nvSpPr>
          <p:cNvPr id="47" name="Elipse 46">
            <a:extLst>
              <a:ext uri="{FF2B5EF4-FFF2-40B4-BE49-F238E27FC236}">
                <a16:creationId xmlns:a16="http://schemas.microsoft.com/office/drawing/2014/main" id="{4D8DADAE-C4FE-664B-80B9-E305BD7A3C6D}"/>
              </a:ext>
            </a:extLst>
          </p:cNvPr>
          <p:cNvSpPr/>
          <p:nvPr/>
        </p:nvSpPr>
        <p:spPr>
          <a:xfrm>
            <a:off x="3344206" y="3878727"/>
            <a:ext cx="646908" cy="646908"/>
          </a:xfrm>
          <a:prstGeom prst="ellipse">
            <a:avLst/>
          </a:prstGeom>
          <a:solidFill>
            <a:srgbClr val="27B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sp>
        <p:nvSpPr>
          <p:cNvPr id="49" name="Elipse 48">
            <a:extLst>
              <a:ext uri="{FF2B5EF4-FFF2-40B4-BE49-F238E27FC236}">
                <a16:creationId xmlns:a16="http://schemas.microsoft.com/office/drawing/2014/main" id="{C95D44CC-ADA4-364D-8DB0-DB19CCE33A05}"/>
              </a:ext>
            </a:extLst>
          </p:cNvPr>
          <p:cNvSpPr/>
          <p:nvPr/>
        </p:nvSpPr>
        <p:spPr>
          <a:xfrm>
            <a:off x="3764118" y="4718430"/>
            <a:ext cx="646908" cy="646908"/>
          </a:xfrm>
          <a:prstGeom prst="ellipse">
            <a:avLst/>
          </a:prstGeom>
          <a:solidFill>
            <a:srgbClr val="27B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sp>
        <p:nvSpPr>
          <p:cNvPr id="50" name="Elipse 49">
            <a:extLst>
              <a:ext uri="{FF2B5EF4-FFF2-40B4-BE49-F238E27FC236}">
                <a16:creationId xmlns:a16="http://schemas.microsoft.com/office/drawing/2014/main" id="{56CFB2FF-86DD-A741-8723-932D8A000753}"/>
              </a:ext>
            </a:extLst>
          </p:cNvPr>
          <p:cNvSpPr/>
          <p:nvPr/>
        </p:nvSpPr>
        <p:spPr>
          <a:xfrm>
            <a:off x="4619111" y="5323628"/>
            <a:ext cx="646908" cy="646908"/>
          </a:xfrm>
          <a:prstGeom prst="ellipse">
            <a:avLst/>
          </a:prstGeom>
          <a:solidFill>
            <a:srgbClr val="27B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51" name="Imagen 50">
            <a:extLst>
              <a:ext uri="{FF2B5EF4-FFF2-40B4-BE49-F238E27FC236}">
                <a16:creationId xmlns:a16="http://schemas.microsoft.com/office/drawing/2014/main" id="{8D04A7BA-E75B-834B-9FBD-433292F79C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768" y="4014501"/>
            <a:ext cx="375784" cy="375784"/>
          </a:xfrm>
          <a:prstGeom prst="rect">
            <a:avLst/>
          </a:prstGeom>
        </p:spPr>
      </p:pic>
      <p:pic>
        <p:nvPicPr>
          <p:cNvPr id="53" name="Imagen 52">
            <a:extLst>
              <a:ext uri="{FF2B5EF4-FFF2-40B4-BE49-F238E27FC236}">
                <a16:creationId xmlns:a16="http://schemas.microsoft.com/office/drawing/2014/main" id="{22E9F07F-A419-7D42-A193-6CFCBBABA2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666" y="5426913"/>
            <a:ext cx="494658" cy="494658"/>
          </a:xfrm>
          <a:prstGeom prst="rect">
            <a:avLst/>
          </a:prstGeom>
        </p:spPr>
      </p:pic>
      <p:sp>
        <p:nvSpPr>
          <p:cNvPr id="57" name="Elipse 56">
            <a:extLst>
              <a:ext uri="{FF2B5EF4-FFF2-40B4-BE49-F238E27FC236}">
                <a16:creationId xmlns:a16="http://schemas.microsoft.com/office/drawing/2014/main" id="{EEC3B5BA-C514-164C-845E-8E5459953C10}"/>
              </a:ext>
            </a:extLst>
          </p:cNvPr>
          <p:cNvSpPr/>
          <p:nvPr/>
        </p:nvSpPr>
        <p:spPr>
          <a:xfrm>
            <a:off x="278796" y="2247528"/>
            <a:ext cx="646908" cy="646908"/>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sp>
        <p:nvSpPr>
          <p:cNvPr id="58" name="Elipse 57">
            <a:extLst>
              <a:ext uri="{FF2B5EF4-FFF2-40B4-BE49-F238E27FC236}">
                <a16:creationId xmlns:a16="http://schemas.microsoft.com/office/drawing/2014/main" id="{D9C73854-0E55-6346-9F72-9E79A3B77A00}"/>
              </a:ext>
            </a:extLst>
          </p:cNvPr>
          <p:cNvSpPr/>
          <p:nvPr/>
        </p:nvSpPr>
        <p:spPr>
          <a:xfrm>
            <a:off x="1197979" y="2249292"/>
            <a:ext cx="646908" cy="646908"/>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59" name="Imagen 58">
            <a:extLst>
              <a:ext uri="{FF2B5EF4-FFF2-40B4-BE49-F238E27FC236}">
                <a16:creationId xmlns:a16="http://schemas.microsoft.com/office/drawing/2014/main" id="{BE80E837-3603-4D43-854C-3D51207417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358" y="2383302"/>
            <a:ext cx="375784" cy="375784"/>
          </a:xfrm>
          <a:prstGeom prst="rect">
            <a:avLst/>
          </a:prstGeom>
        </p:spPr>
      </p:pic>
      <p:pic>
        <p:nvPicPr>
          <p:cNvPr id="60" name="Imagen 59">
            <a:extLst>
              <a:ext uri="{FF2B5EF4-FFF2-40B4-BE49-F238E27FC236}">
                <a16:creationId xmlns:a16="http://schemas.microsoft.com/office/drawing/2014/main" id="{9A2DCF5E-C05C-C24D-93E3-5F65EEE70D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9266" y="2306024"/>
            <a:ext cx="464347" cy="464347"/>
          </a:xfrm>
          <a:prstGeom prst="rect">
            <a:avLst/>
          </a:prstGeom>
        </p:spPr>
      </p:pic>
      <p:pic>
        <p:nvPicPr>
          <p:cNvPr id="62" name="Imagen 61">
            <a:extLst>
              <a:ext uri="{FF2B5EF4-FFF2-40B4-BE49-F238E27FC236}">
                <a16:creationId xmlns:a16="http://schemas.microsoft.com/office/drawing/2014/main" id="{CC1EBC9B-23E9-B64B-89C6-57A40B2EAB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9419" y="2335300"/>
            <a:ext cx="433699" cy="433699"/>
          </a:xfrm>
          <a:prstGeom prst="rect">
            <a:avLst/>
          </a:prstGeom>
        </p:spPr>
      </p:pic>
      <p:sp>
        <p:nvSpPr>
          <p:cNvPr id="56" name="object 18">
            <a:extLst>
              <a:ext uri="{FF2B5EF4-FFF2-40B4-BE49-F238E27FC236}">
                <a16:creationId xmlns:a16="http://schemas.microsoft.com/office/drawing/2014/main" id="{EA8FAC77-E0B8-214B-AF5F-1C894E20ACF5}"/>
              </a:ext>
            </a:extLst>
          </p:cNvPr>
          <p:cNvSpPr txBox="1"/>
          <p:nvPr/>
        </p:nvSpPr>
        <p:spPr>
          <a:xfrm>
            <a:off x="8641088" y="2629584"/>
            <a:ext cx="3626750" cy="566832"/>
          </a:xfrm>
          <a:prstGeom prst="rect">
            <a:avLst/>
          </a:prstGeom>
        </p:spPr>
        <p:txBody>
          <a:bodyPr vert="horz" wrap="square" lIns="0" tIns="6931" rIns="0" bIns="0" rtlCol="0">
            <a:spAutoFit/>
          </a:bodyPr>
          <a:lstStyle/>
          <a:p>
            <a:pPr marL="7701" algn="ctr">
              <a:spcBef>
                <a:spcPts val="55"/>
              </a:spcBef>
            </a:pPr>
            <a:r>
              <a:rPr lang="es-ES" sz="3638" b="1" spc="-6" dirty="0">
                <a:solidFill>
                  <a:schemeClr val="tx1">
                    <a:lumMod val="65000"/>
                    <a:lumOff val="35000"/>
                  </a:schemeClr>
                </a:solidFill>
                <a:cs typeface="Gotham-Black"/>
              </a:rPr>
              <a:t>FREE PRESS</a:t>
            </a:r>
            <a:endParaRPr sz="3638" dirty="0">
              <a:solidFill>
                <a:schemeClr val="tx1">
                  <a:lumMod val="65000"/>
                  <a:lumOff val="35000"/>
                </a:schemeClr>
              </a:solidFill>
              <a:cs typeface="Gotham-Black"/>
            </a:endParaRPr>
          </a:p>
        </p:txBody>
      </p:sp>
      <p:pic>
        <p:nvPicPr>
          <p:cNvPr id="2" name="Imagen 1">
            <a:extLst>
              <a:ext uri="{FF2B5EF4-FFF2-40B4-BE49-F238E27FC236}">
                <a16:creationId xmlns:a16="http://schemas.microsoft.com/office/drawing/2014/main" id="{71E7629F-20F2-FF4C-A9FA-008B414A335A}"/>
              </a:ext>
            </a:extLst>
          </p:cNvPr>
          <p:cNvPicPr>
            <a:picLocks noChangeAspect="1"/>
          </p:cNvPicPr>
          <p:nvPr/>
        </p:nvPicPr>
        <p:blipFill>
          <a:blip r:embed="rId10"/>
          <a:stretch>
            <a:fillRect/>
          </a:stretch>
        </p:blipFill>
        <p:spPr>
          <a:xfrm>
            <a:off x="6775403" y="5648546"/>
            <a:ext cx="432528" cy="432528"/>
          </a:xfrm>
          <a:prstGeom prst="rect">
            <a:avLst/>
          </a:prstGeom>
        </p:spPr>
      </p:pic>
      <p:sp>
        <p:nvSpPr>
          <p:cNvPr id="7" name="Rectángulo 6">
            <a:extLst>
              <a:ext uri="{FF2B5EF4-FFF2-40B4-BE49-F238E27FC236}">
                <a16:creationId xmlns:a16="http://schemas.microsoft.com/office/drawing/2014/main" id="{A63B0192-DB13-4F4B-A835-68A256C7E9B9}"/>
              </a:ext>
            </a:extLst>
          </p:cNvPr>
          <p:cNvSpPr/>
          <p:nvPr/>
        </p:nvSpPr>
        <p:spPr>
          <a:xfrm>
            <a:off x="3771812" y="4871084"/>
            <a:ext cx="639214" cy="369332"/>
          </a:xfrm>
          <a:prstGeom prst="rect">
            <a:avLst/>
          </a:prstGeom>
        </p:spPr>
        <p:txBody>
          <a:bodyPr wrap="none">
            <a:spAutoFit/>
          </a:bodyPr>
          <a:lstStyle/>
          <a:p>
            <a:r>
              <a:rPr lang="es-ES" b="1" spc="-6" dirty="0">
                <a:solidFill>
                  <a:schemeClr val="bg1"/>
                </a:solidFill>
                <a:cs typeface="Gotham-Black"/>
              </a:rPr>
              <a:t>OOH</a:t>
            </a:r>
            <a:endParaRPr lang="es-CO" dirty="0">
              <a:solidFill>
                <a:schemeClr val="bg1"/>
              </a:solidFill>
            </a:endParaRPr>
          </a:p>
        </p:txBody>
      </p:sp>
      <p:pic>
        <p:nvPicPr>
          <p:cNvPr id="52" name="Imagen 51">
            <a:extLst>
              <a:ext uri="{FF2B5EF4-FFF2-40B4-BE49-F238E27FC236}">
                <a16:creationId xmlns:a16="http://schemas.microsoft.com/office/drawing/2014/main" id="{A52EF314-272A-D143-9F97-320A0A7C0826}"/>
              </a:ext>
            </a:extLst>
          </p:cNvPr>
          <p:cNvPicPr>
            <a:picLocks noChangeAspect="1"/>
          </p:cNvPicPr>
          <p:nvPr/>
        </p:nvPicPr>
        <p:blipFill>
          <a:blip r:embed="rId11"/>
          <a:stretch>
            <a:fillRect/>
          </a:stretch>
        </p:blipFill>
        <p:spPr>
          <a:xfrm>
            <a:off x="1663946" y="4415331"/>
            <a:ext cx="1576217" cy="1576217"/>
          </a:xfrm>
          <a:prstGeom prst="rect">
            <a:avLst/>
          </a:prstGeom>
        </p:spPr>
      </p:pic>
    </p:spTree>
    <p:extLst>
      <p:ext uri="{BB962C8B-B14F-4D97-AF65-F5344CB8AC3E}">
        <p14:creationId xmlns:p14="http://schemas.microsoft.com/office/powerpoint/2010/main" val="57171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bject 3">
            <a:extLst>
              <a:ext uri="{FF2B5EF4-FFF2-40B4-BE49-F238E27FC236}">
                <a16:creationId xmlns:a16="http://schemas.microsoft.com/office/drawing/2014/main" id="{70C70B01-8EC5-D24B-B3BF-D7EF4CB24C5C}"/>
              </a:ext>
            </a:extLst>
          </p:cNvPr>
          <p:cNvSpPr/>
          <p:nvPr/>
        </p:nvSpPr>
        <p:spPr>
          <a:xfrm>
            <a:off x="-19318" y="2787382"/>
            <a:ext cx="6106897" cy="670031"/>
          </a:xfrm>
          <a:custGeom>
            <a:avLst/>
            <a:gdLst/>
            <a:ahLst/>
            <a:cxnLst/>
            <a:rect l="l" t="t" r="r" b="b"/>
            <a:pathLst>
              <a:path w="9999980" h="5662930">
                <a:moveTo>
                  <a:pt x="0" y="0"/>
                </a:moveTo>
                <a:lnTo>
                  <a:pt x="9999695" y="0"/>
                </a:lnTo>
                <a:lnTo>
                  <a:pt x="9999695" y="5662560"/>
                </a:lnTo>
                <a:lnTo>
                  <a:pt x="0" y="5662560"/>
                </a:lnTo>
                <a:lnTo>
                  <a:pt x="0" y="0"/>
                </a:lnTo>
                <a:close/>
              </a:path>
            </a:pathLst>
          </a:custGeom>
          <a:solidFill>
            <a:schemeClr val="tx1">
              <a:lumMod val="50000"/>
              <a:lumOff val="50000"/>
            </a:schemeClr>
          </a:solidFill>
        </p:spPr>
        <p:txBody>
          <a:bodyPr wrap="square" lIns="0" tIns="0" rIns="0" bIns="0" rtlCol="0"/>
          <a:lstStyle/>
          <a:p>
            <a:endParaRPr sz="1092"/>
          </a:p>
        </p:txBody>
      </p:sp>
      <p:sp>
        <p:nvSpPr>
          <p:cNvPr id="3" name="object 3"/>
          <p:cNvSpPr/>
          <p:nvPr/>
        </p:nvSpPr>
        <p:spPr>
          <a:xfrm>
            <a:off x="-5060" y="3433412"/>
            <a:ext cx="6106897" cy="3434006"/>
          </a:xfrm>
          <a:custGeom>
            <a:avLst/>
            <a:gdLst/>
            <a:ahLst/>
            <a:cxnLst/>
            <a:rect l="l" t="t" r="r" b="b"/>
            <a:pathLst>
              <a:path w="9999980" h="5662930">
                <a:moveTo>
                  <a:pt x="0" y="0"/>
                </a:moveTo>
                <a:lnTo>
                  <a:pt x="9999695" y="0"/>
                </a:lnTo>
                <a:lnTo>
                  <a:pt x="9999695" y="5662560"/>
                </a:lnTo>
                <a:lnTo>
                  <a:pt x="0" y="5662560"/>
                </a:lnTo>
                <a:lnTo>
                  <a:pt x="0" y="0"/>
                </a:lnTo>
                <a:close/>
              </a:path>
            </a:pathLst>
          </a:custGeom>
          <a:solidFill>
            <a:srgbClr val="16183D"/>
          </a:solidFill>
        </p:spPr>
        <p:txBody>
          <a:bodyPr wrap="square" lIns="0" tIns="0" rIns="0" bIns="0" rtlCol="0"/>
          <a:lstStyle/>
          <a:p>
            <a:endParaRPr sz="1092"/>
          </a:p>
        </p:txBody>
      </p:sp>
      <p:sp>
        <p:nvSpPr>
          <p:cNvPr id="5" name="object 5"/>
          <p:cNvSpPr/>
          <p:nvPr/>
        </p:nvSpPr>
        <p:spPr>
          <a:xfrm>
            <a:off x="6107325" y="3429000"/>
            <a:ext cx="6095572" cy="3429000"/>
          </a:xfrm>
          <a:custGeom>
            <a:avLst/>
            <a:gdLst/>
            <a:ahLst/>
            <a:cxnLst/>
            <a:rect l="l" t="t" r="r" b="b"/>
            <a:pathLst>
              <a:path w="10052050" h="5581015">
                <a:moveTo>
                  <a:pt x="0" y="5580981"/>
                </a:moveTo>
                <a:lnTo>
                  <a:pt x="10052039" y="5580981"/>
                </a:lnTo>
                <a:lnTo>
                  <a:pt x="10052039" y="0"/>
                </a:lnTo>
                <a:lnTo>
                  <a:pt x="0" y="0"/>
                </a:lnTo>
                <a:lnTo>
                  <a:pt x="0" y="5580981"/>
                </a:lnTo>
                <a:close/>
              </a:path>
            </a:pathLst>
          </a:custGeom>
          <a:solidFill>
            <a:srgbClr val="2A2A2B"/>
          </a:solidFill>
        </p:spPr>
        <p:txBody>
          <a:bodyPr wrap="square" lIns="0" tIns="0" rIns="0" bIns="0" rtlCol="0"/>
          <a:lstStyle/>
          <a:p>
            <a:endParaRPr sz="1092"/>
          </a:p>
        </p:txBody>
      </p:sp>
      <p:sp>
        <p:nvSpPr>
          <p:cNvPr id="55" name="object 11"/>
          <p:cNvSpPr/>
          <p:nvPr/>
        </p:nvSpPr>
        <p:spPr>
          <a:xfrm>
            <a:off x="3505867" y="903280"/>
            <a:ext cx="5135221" cy="5127078"/>
          </a:xfrm>
          <a:custGeom>
            <a:avLst/>
            <a:gdLst/>
            <a:ahLst/>
            <a:cxnLst/>
            <a:rect l="l" t="t" r="r" b="b"/>
            <a:pathLst>
              <a:path w="4404995" h="4398009">
                <a:moveTo>
                  <a:pt x="2442392" y="4387300"/>
                </a:moveTo>
                <a:lnTo>
                  <a:pt x="1962437" y="4387300"/>
                </a:lnTo>
                <a:lnTo>
                  <a:pt x="2009876" y="4397771"/>
                </a:lnTo>
                <a:lnTo>
                  <a:pt x="2394952" y="4397771"/>
                </a:lnTo>
                <a:lnTo>
                  <a:pt x="2442392" y="4387300"/>
                </a:lnTo>
                <a:close/>
              </a:path>
              <a:path w="4404995" h="4398009">
                <a:moveTo>
                  <a:pt x="2582871" y="4366359"/>
                </a:moveTo>
                <a:lnTo>
                  <a:pt x="1821957" y="4366359"/>
                </a:lnTo>
                <a:lnTo>
                  <a:pt x="1915296" y="4387300"/>
                </a:lnTo>
                <a:lnTo>
                  <a:pt x="2489532" y="4387300"/>
                </a:lnTo>
                <a:lnTo>
                  <a:pt x="2582871" y="4366359"/>
                </a:lnTo>
                <a:close/>
              </a:path>
              <a:path w="4404995" h="4398009">
                <a:moveTo>
                  <a:pt x="2536362" y="20941"/>
                </a:moveTo>
                <a:lnTo>
                  <a:pt x="1868466" y="20941"/>
                </a:lnTo>
                <a:lnTo>
                  <a:pt x="1550242" y="94237"/>
                </a:lnTo>
                <a:lnTo>
                  <a:pt x="1506280" y="115179"/>
                </a:lnTo>
                <a:lnTo>
                  <a:pt x="1462725" y="125650"/>
                </a:lnTo>
                <a:lnTo>
                  <a:pt x="1419588" y="146592"/>
                </a:lnTo>
                <a:lnTo>
                  <a:pt x="1376879" y="157063"/>
                </a:lnTo>
                <a:lnTo>
                  <a:pt x="1292789" y="198946"/>
                </a:lnTo>
                <a:lnTo>
                  <a:pt x="1251429" y="209417"/>
                </a:lnTo>
                <a:lnTo>
                  <a:pt x="1130222" y="272243"/>
                </a:lnTo>
                <a:lnTo>
                  <a:pt x="1090813" y="303655"/>
                </a:lnTo>
                <a:lnTo>
                  <a:pt x="1051918" y="324597"/>
                </a:lnTo>
                <a:lnTo>
                  <a:pt x="975714" y="366480"/>
                </a:lnTo>
                <a:lnTo>
                  <a:pt x="938426" y="397893"/>
                </a:lnTo>
                <a:lnTo>
                  <a:pt x="901696" y="418835"/>
                </a:lnTo>
                <a:lnTo>
                  <a:pt x="865534" y="450248"/>
                </a:lnTo>
                <a:lnTo>
                  <a:pt x="829951" y="481660"/>
                </a:lnTo>
                <a:lnTo>
                  <a:pt x="794958" y="502602"/>
                </a:lnTo>
                <a:lnTo>
                  <a:pt x="760565" y="534015"/>
                </a:lnTo>
                <a:lnTo>
                  <a:pt x="726782" y="565427"/>
                </a:lnTo>
                <a:lnTo>
                  <a:pt x="693622" y="596840"/>
                </a:lnTo>
                <a:lnTo>
                  <a:pt x="661095" y="628253"/>
                </a:lnTo>
                <a:lnTo>
                  <a:pt x="629210" y="659665"/>
                </a:lnTo>
                <a:lnTo>
                  <a:pt x="597980" y="691078"/>
                </a:lnTo>
                <a:lnTo>
                  <a:pt x="567415" y="722491"/>
                </a:lnTo>
                <a:lnTo>
                  <a:pt x="537525" y="753903"/>
                </a:lnTo>
                <a:lnTo>
                  <a:pt x="508322" y="795787"/>
                </a:lnTo>
                <a:lnTo>
                  <a:pt x="479816" y="827199"/>
                </a:lnTo>
                <a:lnTo>
                  <a:pt x="452017" y="858612"/>
                </a:lnTo>
                <a:lnTo>
                  <a:pt x="424938" y="900496"/>
                </a:lnTo>
                <a:lnTo>
                  <a:pt x="398587" y="931908"/>
                </a:lnTo>
                <a:lnTo>
                  <a:pt x="372977" y="973792"/>
                </a:lnTo>
                <a:lnTo>
                  <a:pt x="348117" y="1015675"/>
                </a:lnTo>
                <a:lnTo>
                  <a:pt x="324019" y="1047088"/>
                </a:lnTo>
                <a:lnTo>
                  <a:pt x="300693" y="1088972"/>
                </a:lnTo>
                <a:lnTo>
                  <a:pt x="278151" y="1130855"/>
                </a:lnTo>
                <a:lnTo>
                  <a:pt x="256402" y="1172739"/>
                </a:lnTo>
                <a:lnTo>
                  <a:pt x="235458" y="1204151"/>
                </a:lnTo>
                <a:lnTo>
                  <a:pt x="215329" y="1246035"/>
                </a:lnTo>
                <a:lnTo>
                  <a:pt x="196026" y="1287918"/>
                </a:lnTo>
                <a:lnTo>
                  <a:pt x="177561" y="1329802"/>
                </a:lnTo>
                <a:lnTo>
                  <a:pt x="159942" y="1371685"/>
                </a:lnTo>
                <a:lnTo>
                  <a:pt x="143182" y="1413569"/>
                </a:lnTo>
                <a:lnTo>
                  <a:pt x="127291" y="1465923"/>
                </a:lnTo>
                <a:lnTo>
                  <a:pt x="112280" y="1507807"/>
                </a:lnTo>
                <a:lnTo>
                  <a:pt x="98159" y="1549691"/>
                </a:lnTo>
                <a:lnTo>
                  <a:pt x="84940" y="1591574"/>
                </a:lnTo>
                <a:lnTo>
                  <a:pt x="72633" y="1633458"/>
                </a:lnTo>
                <a:lnTo>
                  <a:pt x="61248" y="1685812"/>
                </a:lnTo>
                <a:lnTo>
                  <a:pt x="50798" y="1727696"/>
                </a:lnTo>
                <a:lnTo>
                  <a:pt x="41291" y="1769579"/>
                </a:lnTo>
                <a:lnTo>
                  <a:pt x="32740" y="1821934"/>
                </a:lnTo>
                <a:lnTo>
                  <a:pt x="25154" y="1863817"/>
                </a:lnTo>
                <a:lnTo>
                  <a:pt x="18545" y="1916172"/>
                </a:lnTo>
                <a:lnTo>
                  <a:pt x="12923" y="1958055"/>
                </a:lnTo>
                <a:lnTo>
                  <a:pt x="8299" y="2010409"/>
                </a:lnTo>
                <a:lnTo>
                  <a:pt x="4684" y="2052293"/>
                </a:lnTo>
                <a:lnTo>
                  <a:pt x="2089" y="2104647"/>
                </a:lnTo>
                <a:lnTo>
                  <a:pt x="524" y="2157002"/>
                </a:lnTo>
                <a:lnTo>
                  <a:pt x="0" y="2198885"/>
                </a:lnTo>
                <a:lnTo>
                  <a:pt x="524" y="2251240"/>
                </a:lnTo>
                <a:lnTo>
                  <a:pt x="2089" y="2293123"/>
                </a:lnTo>
                <a:lnTo>
                  <a:pt x="4684" y="2345478"/>
                </a:lnTo>
                <a:lnTo>
                  <a:pt x="8299" y="2397832"/>
                </a:lnTo>
                <a:lnTo>
                  <a:pt x="12923" y="2439716"/>
                </a:lnTo>
                <a:lnTo>
                  <a:pt x="18545" y="2492070"/>
                </a:lnTo>
                <a:lnTo>
                  <a:pt x="25154" y="2533954"/>
                </a:lnTo>
                <a:lnTo>
                  <a:pt x="32740" y="2575837"/>
                </a:lnTo>
                <a:lnTo>
                  <a:pt x="41291" y="2628192"/>
                </a:lnTo>
                <a:lnTo>
                  <a:pt x="50798" y="2670075"/>
                </a:lnTo>
                <a:lnTo>
                  <a:pt x="61248" y="2722430"/>
                </a:lnTo>
                <a:lnTo>
                  <a:pt x="72633" y="2764313"/>
                </a:lnTo>
                <a:lnTo>
                  <a:pt x="84940" y="2806197"/>
                </a:lnTo>
                <a:lnTo>
                  <a:pt x="98159" y="2848080"/>
                </a:lnTo>
                <a:lnTo>
                  <a:pt x="112280" y="2900435"/>
                </a:lnTo>
                <a:lnTo>
                  <a:pt x="127291" y="2942318"/>
                </a:lnTo>
                <a:lnTo>
                  <a:pt x="143182" y="2984202"/>
                </a:lnTo>
                <a:lnTo>
                  <a:pt x="159942" y="3026085"/>
                </a:lnTo>
                <a:lnTo>
                  <a:pt x="177561" y="3067969"/>
                </a:lnTo>
                <a:lnTo>
                  <a:pt x="196026" y="3109852"/>
                </a:lnTo>
                <a:lnTo>
                  <a:pt x="215329" y="3151736"/>
                </a:lnTo>
                <a:lnTo>
                  <a:pt x="235458" y="3193620"/>
                </a:lnTo>
                <a:lnTo>
                  <a:pt x="256402" y="3235503"/>
                </a:lnTo>
                <a:lnTo>
                  <a:pt x="278151" y="3277387"/>
                </a:lnTo>
                <a:lnTo>
                  <a:pt x="300693" y="3308799"/>
                </a:lnTo>
                <a:lnTo>
                  <a:pt x="324019" y="3350683"/>
                </a:lnTo>
                <a:lnTo>
                  <a:pt x="348117" y="3392566"/>
                </a:lnTo>
                <a:lnTo>
                  <a:pt x="372977" y="3423979"/>
                </a:lnTo>
                <a:lnTo>
                  <a:pt x="398587" y="3465863"/>
                </a:lnTo>
                <a:lnTo>
                  <a:pt x="424938" y="3497275"/>
                </a:lnTo>
                <a:lnTo>
                  <a:pt x="452017" y="3539159"/>
                </a:lnTo>
                <a:lnTo>
                  <a:pt x="479816" y="3570571"/>
                </a:lnTo>
                <a:lnTo>
                  <a:pt x="508322" y="3612455"/>
                </a:lnTo>
                <a:lnTo>
                  <a:pt x="537525" y="3643868"/>
                </a:lnTo>
                <a:lnTo>
                  <a:pt x="567415" y="3675280"/>
                </a:lnTo>
                <a:lnTo>
                  <a:pt x="597980" y="3706693"/>
                </a:lnTo>
                <a:lnTo>
                  <a:pt x="629210" y="3738106"/>
                </a:lnTo>
                <a:lnTo>
                  <a:pt x="661095" y="3769518"/>
                </a:lnTo>
                <a:lnTo>
                  <a:pt x="693622" y="3800931"/>
                </a:lnTo>
                <a:lnTo>
                  <a:pt x="726782" y="3832344"/>
                </a:lnTo>
                <a:lnTo>
                  <a:pt x="760565" y="3863756"/>
                </a:lnTo>
                <a:lnTo>
                  <a:pt x="794958" y="3895169"/>
                </a:lnTo>
                <a:lnTo>
                  <a:pt x="829951" y="3926582"/>
                </a:lnTo>
                <a:lnTo>
                  <a:pt x="865534" y="3947523"/>
                </a:lnTo>
                <a:lnTo>
                  <a:pt x="901696" y="3978936"/>
                </a:lnTo>
                <a:lnTo>
                  <a:pt x="938426" y="3999878"/>
                </a:lnTo>
                <a:lnTo>
                  <a:pt x="975714" y="4031290"/>
                </a:lnTo>
                <a:lnTo>
                  <a:pt x="1013548" y="4052232"/>
                </a:lnTo>
                <a:lnTo>
                  <a:pt x="1051918" y="4083645"/>
                </a:lnTo>
                <a:lnTo>
                  <a:pt x="1090813" y="4104587"/>
                </a:lnTo>
                <a:lnTo>
                  <a:pt x="1210541" y="4167412"/>
                </a:lnTo>
                <a:lnTo>
                  <a:pt x="1334609" y="4230237"/>
                </a:lnTo>
                <a:lnTo>
                  <a:pt x="1376879" y="4240708"/>
                </a:lnTo>
                <a:lnTo>
                  <a:pt x="1419588" y="4261650"/>
                </a:lnTo>
                <a:lnTo>
                  <a:pt x="1462725" y="4272121"/>
                </a:lnTo>
                <a:lnTo>
                  <a:pt x="1506280" y="4293063"/>
                </a:lnTo>
                <a:lnTo>
                  <a:pt x="1594601" y="4314004"/>
                </a:lnTo>
                <a:lnTo>
                  <a:pt x="1639344" y="4334946"/>
                </a:lnTo>
                <a:lnTo>
                  <a:pt x="1775779" y="4366359"/>
                </a:lnTo>
                <a:lnTo>
                  <a:pt x="2629049" y="4366359"/>
                </a:lnTo>
                <a:lnTo>
                  <a:pt x="2765484" y="4334946"/>
                </a:lnTo>
                <a:lnTo>
                  <a:pt x="2810228" y="4314004"/>
                </a:lnTo>
                <a:lnTo>
                  <a:pt x="2898548" y="4293063"/>
                </a:lnTo>
                <a:lnTo>
                  <a:pt x="2942103" y="4272121"/>
                </a:lnTo>
                <a:lnTo>
                  <a:pt x="2985240" y="4261650"/>
                </a:lnTo>
                <a:lnTo>
                  <a:pt x="3027949" y="4240708"/>
                </a:lnTo>
                <a:lnTo>
                  <a:pt x="3070219" y="4230237"/>
                </a:lnTo>
                <a:lnTo>
                  <a:pt x="3194287" y="4167412"/>
                </a:lnTo>
                <a:lnTo>
                  <a:pt x="3314015" y="4104587"/>
                </a:lnTo>
                <a:lnTo>
                  <a:pt x="3352910" y="4083645"/>
                </a:lnTo>
                <a:lnTo>
                  <a:pt x="3391280" y="4052232"/>
                </a:lnTo>
                <a:lnTo>
                  <a:pt x="3429114" y="4031290"/>
                </a:lnTo>
                <a:lnTo>
                  <a:pt x="3466402" y="3999878"/>
                </a:lnTo>
                <a:lnTo>
                  <a:pt x="3503132" y="3978936"/>
                </a:lnTo>
                <a:lnTo>
                  <a:pt x="3539294" y="3947523"/>
                </a:lnTo>
                <a:lnTo>
                  <a:pt x="3574877" y="3926582"/>
                </a:lnTo>
                <a:lnTo>
                  <a:pt x="3609871" y="3895169"/>
                </a:lnTo>
                <a:lnTo>
                  <a:pt x="3644264" y="3863756"/>
                </a:lnTo>
                <a:lnTo>
                  <a:pt x="3678046" y="3832344"/>
                </a:lnTo>
                <a:lnTo>
                  <a:pt x="3711206" y="3800931"/>
                </a:lnTo>
                <a:lnTo>
                  <a:pt x="3743734" y="3769518"/>
                </a:lnTo>
                <a:lnTo>
                  <a:pt x="3775618" y="3738106"/>
                </a:lnTo>
                <a:lnTo>
                  <a:pt x="3806848" y="3706693"/>
                </a:lnTo>
                <a:lnTo>
                  <a:pt x="3837413" y="3675280"/>
                </a:lnTo>
                <a:lnTo>
                  <a:pt x="3867303" y="3643868"/>
                </a:lnTo>
                <a:lnTo>
                  <a:pt x="3896506" y="3612455"/>
                </a:lnTo>
                <a:lnTo>
                  <a:pt x="3925012" y="3570571"/>
                </a:lnTo>
                <a:lnTo>
                  <a:pt x="3952811" y="3539159"/>
                </a:lnTo>
                <a:lnTo>
                  <a:pt x="3979891" y="3497275"/>
                </a:lnTo>
                <a:lnTo>
                  <a:pt x="4006241" y="3465863"/>
                </a:lnTo>
                <a:lnTo>
                  <a:pt x="4031852" y="3423979"/>
                </a:lnTo>
                <a:lnTo>
                  <a:pt x="4056711" y="3392566"/>
                </a:lnTo>
                <a:lnTo>
                  <a:pt x="4080809" y="3350683"/>
                </a:lnTo>
                <a:lnTo>
                  <a:pt x="4104135" y="3308799"/>
                </a:lnTo>
                <a:lnTo>
                  <a:pt x="4126677" y="3277387"/>
                </a:lnTo>
                <a:lnTo>
                  <a:pt x="4148426" y="3235503"/>
                </a:lnTo>
                <a:lnTo>
                  <a:pt x="4169370" y="3193620"/>
                </a:lnTo>
                <a:lnTo>
                  <a:pt x="4189499" y="3151736"/>
                </a:lnTo>
                <a:lnTo>
                  <a:pt x="4208802" y="3109852"/>
                </a:lnTo>
                <a:lnTo>
                  <a:pt x="4227268" y="3067969"/>
                </a:lnTo>
                <a:lnTo>
                  <a:pt x="4244886" y="3026085"/>
                </a:lnTo>
                <a:lnTo>
                  <a:pt x="4261646" y="2984202"/>
                </a:lnTo>
                <a:lnTo>
                  <a:pt x="4277537" y="2942318"/>
                </a:lnTo>
                <a:lnTo>
                  <a:pt x="4292548" y="2900435"/>
                </a:lnTo>
                <a:lnTo>
                  <a:pt x="4306669" y="2848080"/>
                </a:lnTo>
                <a:lnTo>
                  <a:pt x="4319888" y="2806197"/>
                </a:lnTo>
                <a:lnTo>
                  <a:pt x="4332195" y="2764313"/>
                </a:lnTo>
                <a:lnTo>
                  <a:pt x="4343580" y="2722430"/>
                </a:lnTo>
                <a:lnTo>
                  <a:pt x="4354031" y="2670075"/>
                </a:lnTo>
                <a:lnTo>
                  <a:pt x="4363537" y="2628192"/>
                </a:lnTo>
                <a:lnTo>
                  <a:pt x="4372089" y="2575837"/>
                </a:lnTo>
                <a:lnTo>
                  <a:pt x="4379674" y="2533954"/>
                </a:lnTo>
                <a:lnTo>
                  <a:pt x="4386283" y="2492070"/>
                </a:lnTo>
                <a:lnTo>
                  <a:pt x="4391905" y="2439716"/>
                </a:lnTo>
                <a:lnTo>
                  <a:pt x="4396529" y="2397832"/>
                </a:lnTo>
                <a:lnTo>
                  <a:pt x="4400144" y="2345478"/>
                </a:lnTo>
                <a:lnTo>
                  <a:pt x="4402739" y="2293123"/>
                </a:lnTo>
                <a:lnTo>
                  <a:pt x="4404305" y="2251240"/>
                </a:lnTo>
                <a:lnTo>
                  <a:pt x="4404829" y="2198885"/>
                </a:lnTo>
                <a:lnTo>
                  <a:pt x="4404305" y="2157002"/>
                </a:lnTo>
                <a:lnTo>
                  <a:pt x="4402739" y="2104647"/>
                </a:lnTo>
                <a:lnTo>
                  <a:pt x="4400144" y="2052293"/>
                </a:lnTo>
                <a:lnTo>
                  <a:pt x="4396529" y="2010409"/>
                </a:lnTo>
                <a:lnTo>
                  <a:pt x="4391905" y="1958055"/>
                </a:lnTo>
                <a:lnTo>
                  <a:pt x="4386283" y="1916172"/>
                </a:lnTo>
                <a:lnTo>
                  <a:pt x="4379674" y="1863817"/>
                </a:lnTo>
                <a:lnTo>
                  <a:pt x="4372089" y="1821934"/>
                </a:lnTo>
                <a:lnTo>
                  <a:pt x="4363537" y="1769579"/>
                </a:lnTo>
                <a:lnTo>
                  <a:pt x="4354031" y="1727696"/>
                </a:lnTo>
                <a:lnTo>
                  <a:pt x="4343580" y="1685812"/>
                </a:lnTo>
                <a:lnTo>
                  <a:pt x="4332195" y="1633458"/>
                </a:lnTo>
                <a:lnTo>
                  <a:pt x="4319888" y="1591574"/>
                </a:lnTo>
                <a:lnTo>
                  <a:pt x="4306669" y="1549691"/>
                </a:lnTo>
                <a:lnTo>
                  <a:pt x="4292548" y="1507807"/>
                </a:lnTo>
                <a:lnTo>
                  <a:pt x="4277537" y="1465923"/>
                </a:lnTo>
                <a:lnTo>
                  <a:pt x="4261646" y="1413569"/>
                </a:lnTo>
                <a:lnTo>
                  <a:pt x="4244886" y="1371685"/>
                </a:lnTo>
                <a:lnTo>
                  <a:pt x="4227268" y="1329802"/>
                </a:lnTo>
                <a:lnTo>
                  <a:pt x="4208802" y="1287918"/>
                </a:lnTo>
                <a:lnTo>
                  <a:pt x="4189499" y="1246035"/>
                </a:lnTo>
                <a:lnTo>
                  <a:pt x="4169370" y="1204151"/>
                </a:lnTo>
                <a:lnTo>
                  <a:pt x="4148426" y="1172739"/>
                </a:lnTo>
                <a:lnTo>
                  <a:pt x="4126677" y="1130855"/>
                </a:lnTo>
                <a:lnTo>
                  <a:pt x="4104135" y="1088972"/>
                </a:lnTo>
                <a:lnTo>
                  <a:pt x="4080809" y="1047088"/>
                </a:lnTo>
                <a:lnTo>
                  <a:pt x="4056711" y="1015675"/>
                </a:lnTo>
                <a:lnTo>
                  <a:pt x="4031852" y="973792"/>
                </a:lnTo>
                <a:lnTo>
                  <a:pt x="4006241" y="931908"/>
                </a:lnTo>
                <a:lnTo>
                  <a:pt x="3979891" y="900496"/>
                </a:lnTo>
                <a:lnTo>
                  <a:pt x="3952811" y="858612"/>
                </a:lnTo>
                <a:lnTo>
                  <a:pt x="3925012" y="827199"/>
                </a:lnTo>
                <a:lnTo>
                  <a:pt x="3896506" y="795787"/>
                </a:lnTo>
                <a:lnTo>
                  <a:pt x="3867303" y="753903"/>
                </a:lnTo>
                <a:lnTo>
                  <a:pt x="3837413" y="722491"/>
                </a:lnTo>
                <a:lnTo>
                  <a:pt x="3806848" y="691078"/>
                </a:lnTo>
                <a:lnTo>
                  <a:pt x="3775618" y="659665"/>
                </a:lnTo>
                <a:lnTo>
                  <a:pt x="3743734" y="628253"/>
                </a:lnTo>
                <a:lnTo>
                  <a:pt x="3711206" y="596840"/>
                </a:lnTo>
                <a:lnTo>
                  <a:pt x="3678046" y="565427"/>
                </a:lnTo>
                <a:lnTo>
                  <a:pt x="3644264" y="534015"/>
                </a:lnTo>
                <a:lnTo>
                  <a:pt x="3609871" y="502602"/>
                </a:lnTo>
                <a:lnTo>
                  <a:pt x="3574877" y="481660"/>
                </a:lnTo>
                <a:lnTo>
                  <a:pt x="3539294" y="450248"/>
                </a:lnTo>
                <a:lnTo>
                  <a:pt x="3503132" y="418835"/>
                </a:lnTo>
                <a:lnTo>
                  <a:pt x="3466402" y="397893"/>
                </a:lnTo>
                <a:lnTo>
                  <a:pt x="3429114" y="366480"/>
                </a:lnTo>
                <a:lnTo>
                  <a:pt x="3352910" y="324597"/>
                </a:lnTo>
                <a:lnTo>
                  <a:pt x="3314015" y="303655"/>
                </a:lnTo>
                <a:lnTo>
                  <a:pt x="3274606" y="272243"/>
                </a:lnTo>
                <a:lnTo>
                  <a:pt x="3153399" y="209417"/>
                </a:lnTo>
                <a:lnTo>
                  <a:pt x="3112039" y="198946"/>
                </a:lnTo>
                <a:lnTo>
                  <a:pt x="3027949" y="157063"/>
                </a:lnTo>
                <a:lnTo>
                  <a:pt x="2985240" y="146592"/>
                </a:lnTo>
                <a:lnTo>
                  <a:pt x="2942103" y="125650"/>
                </a:lnTo>
                <a:lnTo>
                  <a:pt x="2898548" y="115179"/>
                </a:lnTo>
                <a:lnTo>
                  <a:pt x="2854586" y="94237"/>
                </a:lnTo>
                <a:lnTo>
                  <a:pt x="2536362" y="20941"/>
                </a:lnTo>
                <a:close/>
              </a:path>
              <a:path w="4404995" h="4398009">
                <a:moveTo>
                  <a:pt x="2442392" y="10470"/>
                </a:moveTo>
                <a:lnTo>
                  <a:pt x="1962437" y="10470"/>
                </a:lnTo>
                <a:lnTo>
                  <a:pt x="1915296" y="20941"/>
                </a:lnTo>
                <a:lnTo>
                  <a:pt x="2489532" y="20941"/>
                </a:lnTo>
                <a:lnTo>
                  <a:pt x="2442392" y="10470"/>
                </a:lnTo>
                <a:close/>
              </a:path>
              <a:path w="4404995" h="4398009">
                <a:moveTo>
                  <a:pt x="2347224" y="0"/>
                </a:moveTo>
                <a:lnTo>
                  <a:pt x="2057605" y="0"/>
                </a:lnTo>
                <a:lnTo>
                  <a:pt x="2009876" y="10470"/>
                </a:lnTo>
                <a:lnTo>
                  <a:pt x="2394952" y="10470"/>
                </a:lnTo>
                <a:lnTo>
                  <a:pt x="2347224" y="0"/>
                </a:lnTo>
                <a:close/>
              </a:path>
            </a:pathLst>
          </a:custGeom>
          <a:solidFill>
            <a:schemeClr val="tx1">
              <a:lumMod val="50000"/>
              <a:lumOff val="50000"/>
            </a:schemeClr>
          </a:solidFill>
        </p:spPr>
        <p:txBody>
          <a:bodyPr wrap="square" lIns="0" tIns="0" rIns="0" bIns="0" rtlCol="0"/>
          <a:lstStyle/>
          <a:p>
            <a:endParaRPr sz="1092" dirty="0"/>
          </a:p>
        </p:txBody>
      </p:sp>
      <p:sp>
        <p:nvSpPr>
          <p:cNvPr id="64" name="Elipse 63">
            <a:extLst>
              <a:ext uri="{FF2B5EF4-FFF2-40B4-BE49-F238E27FC236}">
                <a16:creationId xmlns:a16="http://schemas.microsoft.com/office/drawing/2014/main" id="{8322F2F4-DFCD-6442-935F-8A11698FEFEB}"/>
              </a:ext>
            </a:extLst>
          </p:cNvPr>
          <p:cNvSpPr/>
          <p:nvPr/>
        </p:nvSpPr>
        <p:spPr>
          <a:xfrm>
            <a:off x="2158236" y="2247528"/>
            <a:ext cx="646908" cy="646908"/>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sp>
        <p:nvSpPr>
          <p:cNvPr id="8" name="object 8"/>
          <p:cNvSpPr/>
          <p:nvPr/>
        </p:nvSpPr>
        <p:spPr>
          <a:xfrm>
            <a:off x="6209408" y="3429000"/>
            <a:ext cx="5836809" cy="0"/>
          </a:xfrm>
          <a:custGeom>
            <a:avLst/>
            <a:gdLst/>
            <a:ahLst/>
            <a:cxnLst/>
            <a:rect l="l" t="t" r="r" b="b"/>
            <a:pathLst>
              <a:path w="9625330">
                <a:moveTo>
                  <a:pt x="0" y="0"/>
                </a:moveTo>
                <a:lnTo>
                  <a:pt x="9624921" y="0"/>
                </a:lnTo>
              </a:path>
            </a:pathLst>
          </a:custGeom>
          <a:ln w="10470">
            <a:solidFill>
              <a:srgbClr val="FFFFFF"/>
            </a:solidFill>
            <a:prstDash val="lgDash"/>
          </a:ln>
        </p:spPr>
        <p:txBody>
          <a:bodyPr wrap="square" lIns="0" tIns="0" rIns="0" bIns="0" rtlCol="0"/>
          <a:lstStyle/>
          <a:p>
            <a:endParaRPr sz="1092"/>
          </a:p>
        </p:txBody>
      </p:sp>
      <p:sp>
        <p:nvSpPr>
          <p:cNvPr id="9" name="object 9"/>
          <p:cNvSpPr/>
          <p:nvPr/>
        </p:nvSpPr>
        <p:spPr>
          <a:xfrm>
            <a:off x="12083630" y="3473207"/>
            <a:ext cx="38121" cy="0"/>
          </a:xfrm>
          <a:custGeom>
            <a:avLst/>
            <a:gdLst/>
            <a:ahLst/>
            <a:cxnLst/>
            <a:rect l="l" t="t" r="r" b="b"/>
            <a:pathLst>
              <a:path w="62865">
                <a:moveTo>
                  <a:pt x="0" y="0"/>
                </a:moveTo>
                <a:lnTo>
                  <a:pt x="62825" y="0"/>
                </a:lnTo>
              </a:path>
            </a:pathLst>
          </a:custGeom>
          <a:ln w="10470">
            <a:solidFill>
              <a:srgbClr val="FFFFFF"/>
            </a:solidFill>
          </a:ln>
        </p:spPr>
        <p:txBody>
          <a:bodyPr wrap="square" lIns="0" tIns="0" rIns="0" bIns="0" rtlCol="0"/>
          <a:lstStyle/>
          <a:p>
            <a:endParaRPr sz="1092"/>
          </a:p>
        </p:txBody>
      </p:sp>
      <p:sp>
        <p:nvSpPr>
          <p:cNvPr id="14" name="object 14"/>
          <p:cNvSpPr/>
          <p:nvPr/>
        </p:nvSpPr>
        <p:spPr>
          <a:xfrm>
            <a:off x="6101838" y="4184531"/>
            <a:ext cx="27724" cy="2594168"/>
          </a:xfrm>
          <a:custGeom>
            <a:avLst/>
            <a:gdLst/>
            <a:ahLst/>
            <a:cxnLst/>
            <a:rect l="l" t="t" r="r" b="b"/>
            <a:pathLst>
              <a:path h="4843145">
                <a:moveTo>
                  <a:pt x="0" y="0"/>
                </a:moveTo>
                <a:lnTo>
                  <a:pt x="0" y="4842763"/>
                </a:lnTo>
              </a:path>
            </a:pathLst>
          </a:custGeom>
          <a:ln w="10470">
            <a:solidFill>
              <a:srgbClr val="FFFFFF"/>
            </a:solidFill>
            <a:prstDash val="lgDash"/>
          </a:ln>
        </p:spPr>
        <p:txBody>
          <a:bodyPr wrap="square" lIns="0" tIns="0" rIns="0" bIns="0" rtlCol="0"/>
          <a:lstStyle/>
          <a:p>
            <a:endParaRPr sz="1092"/>
          </a:p>
        </p:txBody>
      </p:sp>
      <p:sp>
        <p:nvSpPr>
          <p:cNvPr id="11" name="object 11"/>
          <p:cNvSpPr/>
          <p:nvPr/>
        </p:nvSpPr>
        <p:spPr>
          <a:xfrm>
            <a:off x="4747635" y="1992395"/>
            <a:ext cx="2671193" cy="2666957"/>
          </a:xfrm>
          <a:custGeom>
            <a:avLst/>
            <a:gdLst/>
            <a:ahLst/>
            <a:cxnLst/>
            <a:rect l="l" t="t" r="r" b="b"/>
            <a:pathLst>
              <a:path w="4404995" h="4398009">
                <a:moveTo>
                  <a:pt x="2442392" y="4387300"/>
                </a:moveTo>
                <a:lnTo>
                  <a:pt x="1962437" y="4387300"/>
                </a:lnTo>
                <a:lnTo>
                  <a:pt x="2009876" y="4397771"/>
                </a:lnTo>
                <a:lnTo>
                  <a:pt x="2394952" y="4397771"/>
                </a:lnTo>
                <a:lnTo>
                  <a:pt x="2442392" y="4387300"/>
                </a:lnTo>
                <a:close/>
              </a:path>
              <a:path w="4404995" h="4398009">
                <a:moveTo>
                  <a:pt x="2582871" y="4366359"/>
                </a:moveTo>
                <a:lnTo>
                  <a:pt x="1821957" y="4366359"/>
                </a:lnTo>
                <a:lnTo>
                  <a:pt x="1915296" y="4387300"/>
                </a:lnTo>
                <a:lnTo>
                  <a:pt x="2489532" y="4387300"/>
                </a:lnTo>
                <a:lnTo>
                  <a:pt x="2582871" y="4366359"/>
                </a:lnTo>
                <a:close/>
              </a:path>
              <a:path w="4404995" h="4398009">
                <a:moveTo>
                  <a:pt x="2536362" y="20941"/>
                </a:moveTo>
                <a:lnTo>
                  <a:pt x="1868466" y="20941"/>
                </a:lnTo>
                <a:lnTo>
                  <a:pt x="1550242" y="94237"/>
                </a:lnTo>
                <a:lnTo>
                  <a:pt x="1506280" y="115179"/>
                </a:lnTo>
                <a:lnTo>
                  <a:pt x="1462725" y="125650"/>
                </a:lnTo>
                <a:lnTo>
                  <a:pt x="1419588" y="146592"/>
                </a:lnTo>
                <a:lnTo>
                  <a:pt x="1376879" y="157063"/>
                </a:lnTo>
                <a:lnTo>
                  <a:pt x="1292789" y="198946"/>
                </a:lnTo>
                <a:lnTo>
                  <a:pt x="1251429" y="209417"/>
                </a:lnTo>
                <a:lnTo>
                  <a:pt x="1130222" y="272243"/>
                </a:lnTo>
                <a:lnTo>
                  <a:pt x="1090813" y="303655"/>
                </a:lnTo>
                <a:lnTo>
                  <a:pt x="1051918" y="324597"/>
                </a:lnTo>
                <a:lnTo>
                  <a:pt x="975714" y="366480"/>
                </a:lnTo>
                <a:lnTo>
                  <a:pt x="938426" y="397893"/>
                </a:lnTo>
                <a:lnTo>
                  <a:pt x="901696" y="418835"/>
                </a:lnTo>
                <a:lnTo>
                  <a:pt x="865534" y="450248"/>
                </a:lnTo>
                <a:lnTo>
                  <a:pt x="829951" y="481660"/>
                </a:lnTo>
                <a:lnTo>
                  <a:pt x="794958" y="502602"/>
                </a:lnTo>
                <a:lnTo>
                  <a:pt x="760565" y="534015"/>
                </a:lnTo>
                <a:lnTo>
                  <a:pt x="726782" y="565427"/>
                </a:lnTo>
                <a:lnTo>
                  <a:pt x="693622" y="596840"/>
                </a:lnTo>
                <a:lnTo>
                  <a:pt x="661095" y="628253"/>
                </a:lnTo>
                <a:lnTo>
                  <a:pt x="629210" y="659665"/>
                </a:lnTo>
                <a:lnTo>
                  <a:pt x="597980" y="691078"/>
                </a:lnTo>
                <a:lnTo>
                  <a:pt x="567415" y="722491"/>
                </a:lnTo>
                <a:lnTo>
                  <a:pt x="537525" y="753903"/>
                </a:lnTo>
                <a:lnTo>
                  <a:pt x="508322" y="795787"/>
                </a:lnTo>
                <a:lnTo>
                  <a:pt x="479816" y="827199"/>
                </a:lnTo>
                <a:lnTo>
                  <a:pt x="452017" y="858612"/>
                </a:lnTo>
                <a:lnTo>
                  <a:pt x="424938" y="900496"/>
                </a:lnTo>
                <a:lnTo>
                  <a:pt x="398587" y="931908"/>
                </a:lnTo>
                <a:lnTo>
                  <a:pt x="372977" y="973792"/>
                </a:lnTo>
                <a:lnTo>
                  <a:pt x="348117" y="1015675"/>
                </a:lnTo>
                <a:lnTo>
                  <a:pt x="324019" y="1047088"/>
                </a:lnTo>
                <a:lnTo>
                  <a:pt x="300693" y="1088972"/>
                </a:lnTo>
                <a:lnTo>
                  <a:pt x="278151" y="1130855"/>
                </a:lnTo>
                <a:lnTo>
                  <a:pt x="256402" y="1172739"/>
                </a:lnTo>
                <a:lnTo>
                  <a:pt x="235458" y="1204151"/>
                </a:lnTo>
                <a:lnTo>
                  <a:pt x="215329" y="1246035"/>
                </a:lnTo>
                <a:lnTo>
                  <a:pt x="196026" y="1287918"/>
                </a:lnTo>
                <a:lnTo>
                  <a:pt x="177561" y="1329802"/>
                </a:lnTo>
                <a:lnTo>
                  <a:pt x="159942" y="1371685"/>
                </a:lnTo>
                <a:lnTo>
                  <a:pt x="143182" y="1413569"/>
                </a:lnTo>
                <a:lnTo>
                  <a:pt x="127291" y="1465923"/>
                </a:lnTo>
                <a:lnTo>
                  <a:pt x="112280" y="1507807"/>
                </a:lnTo>
                <a:lnTo>
                  <a:pt x="98159" y="1549691"/>
                </a:lnTo>
                <a:lnTo>
                  <a:pt x="84940" y="1591574"/>
                </a:lnTo>
                <a:lnTo>
                  <a:pt x="72633" y="1633458"/>
                </a:lnTo>
                <a:lnTo>
                  <a:pt x="61248" y="1685812"/>
                </a:lnTo>
                <a:lnTo>
                  <a:pt x="50798" y="1727696"/>
                </a:lnTo>
                <a:lnTo>
                  <a:pt x="41291" y="1769579"/>
                </a:lnTo>
                <a:lnTo>
                  <a:pt x="32740" y="1821934"/>
                </a:lnTo>
                <a:lnTo>
                  <a:pt x="25154" y="1863817"/>
                </a:lnTo>
                <a:lnTo>
                  <a:pt x="18545" y="1916172"/>
                </a:lnTo>
                <a:lnTo>
                  <a:pt x="12923" y="1958055"/>
                </a:lnTo>
                <a:lnTo>
                  <a:pt x="8299" y="2010409"/>
                </a:lnTo>
                <a:lnTo>
                  <a:pt x="4684" y="2052293"/>
                </a:lnTo>
                <a:lnTo>
                  <a:pt x="2089" y="2104647"/>
                </a:lnTo>
                <a:lnTo>
                  <a:pt x="524" y="2157002"/>
                </a:lnTo>
                <a:lnTo>
                  <a:pt x="0" y="2198885"/>
                </a:lnTo>
                <a:lnTo>
                  <a:pt x="524" y="2251240"/>
                </a:lnTo>
                <a:lnTo>
                  <a:pt x="2089" y="2293123"/>
                </a:lnTo>
                <a:lnTo>
                  <a:pt x="4684" y="2345478"/>
                </a:lnTo>
                <a:lnTo>
                  <a:pt x="8299" y="2397832"/>
                </a:lnTo>
                <a:lnTo>
                  <a:pt x="12923" y="2439716"/>
                </a:lnTo>
                <a:lnTo>
                  <a:pt x="18545" y="2492070"/>
                </a:lnTo>
                <a:lnTo>
                  <a:pt x="25154" y="2533954"/>
                </a:lnTo>
                <a:lnTo>
                  <a:pt x="32740" y="2575837"/>
                </a:lnTo>
                <a:lnTo>
                  <a:pt x="41291" y="2628192"/>
                </a:lnTo>
                <a:lnTo>
                  <a:pt x="50798" y="2670075"/>
                </a:lnTo>
                <a:lnTo>
                  <a:pt x="61248" y="2722430"/>
                </a:lnTo>
                <a:lnTo>
                  <a:pt x="72633" y="2764313"/>
                </a:lnTo>
                <a:lnTo>
                  <a:pt x="84940" y="2806197"/>
                </a:lnTo>
                <a:lnTo>
                  <a:pt x="98159" y="2848080"/>
                </a:lnTo>
                <a:lnTo>
                  <a:pt x="112280" y="2900435"/>
                </a:lnTo>
                <a:lnTo>
                  <a:pt x="127291" y="2942318"/>
                </a:lnTo>
                <a:lnTo>
                  <a:pt x="143182" y="2984202"/>
                </a:lnTo>
                <a:lnTo>
                  <a:pt x="159942" y="3026085"/>
                </a:lnTo>
                <a:lnTo>
                  <a:pt x="177561" y="3067969"/>
                </a:lnTo>
                <a:lnTo>
                  <a:pt x="196026" y="3109852"/>
                </a:lnTo>
                <a:lnTo>
                  <a:pt x="215329" y="3151736"/>
                </a:lnTo>
                <a:lnTo>
                  <a:pt x="235458" y="3193620"/>
                </a:lnTo>
                <a:lnTo>
                  <a:pt x="256402" y="3235503"/>
                </a:lnTo>
                <a:lnTo>
                  <a:pt x="278151" y="3277387"/>
                </a:lnTo>
                <a:lnTo>
                  <a:pt x="300693" y="3308799"/>
                </a:lnTo>
                <a:lnTo>
                  <a:pt x="324019" y="3350683"/>
                </a:lnTo>
                <a:lnTo>
                  <a:pt x="348117" y="3392566"/>
                </a:lnTo>
                <a:lnTo>
                  <a:pt x="372977" y="3423979"/>
                </a:lnTo>
                <a:lnTo>
                  <a:pt x="398587" y="3465863"/>
                </a:lnTo>
                <a:lnTo>
                  <a:pt x="424938" y="3497275"/>
                </a:lnTo>
                <a:lnTo>
                  <a:pt x="452017" y="3539159"/>
                </a:lnTo>
                <a:lnTo>
                  <a:pt x="479816" y="3570571"/>
                </a:lnTo>
                <a:lnTo>
                  <a:pt x="508322" y="3612455"/>
                </a:lnTo>
                <a:lnTo>
                  <a:pt x="537525" y="3643868"/>
                </a:lnTo>
                <a:lnTo>
                  <a:pt x="567415" y="3675280"/>
                </a:lnTo>
                <a:lnTo>
                  <a:pt x="597980" y="3706693"/>
                </a:lnTo>
                <a:lnTo>
                  <a:pt x="629210" y="3738106"/>
                </a:lnTo>
                <a:lnTo>
                  <a:pt x="661095" y="3769518"/>
                </a:lnTo>
                <a:lnTo>
                  <a:pt x="693622" y="3800931"/>
                </a:lnTo>
                <a:lnTo>
                  <a:pt x="726782" y="3832344"/>
                </a:lnTo>
                <a:lnTo>
                  <a:pt x="760565" y="3863756"/>
                </a:lnTo>
                <a:lnTo>
                  <a:pt x="794958" y="3895169"/>
                </a:lnTo>
                <a:lnTo>
                  <a:pt x="829951" y="3926582"/>
                </a:lnTo>
                <a:lnTo>
                  <a:pt x="865534" y="3947523"/>
                </a:lnTo>
                <a:lnTo>
                  <a:pt x="901696" y="3978936"/>
                </a:lnTo>
                <a:lnTo>
                  <a:pt x="938426" y="3999878"/>
                </a:lnTo>
                <a:lnTo>
                  <a:pt x="975714" y="4031290"/>
                </a:lnTo>
                <a:lnTo>
                  <a:pt x="1013548" y="4052232"/>
                </a:lnTo>
                <a:lnTo>
                  <a:pt x="1051918" y="4083645"/>
                </a:lnTo>
                <a:lnTo>
                  <a:pt x="1090813" y="4104587"/>
                </a:lnTo>
                <a:lnTo>
                  <a:pt x="1210541" y="4167412"/>
                </a:lnTo>
                <a:lnTo>
                  <a:pt x="1334609" y="4230237"/>
                </a:lnTo>
                <a:lnTo>
                  <a:pt x="1376879" y="4240708"/>
                </a:lnTo>
                <a:lnTo>
                  <a:pt x="1419588" y="4261650"/>
                </a:lnTo>
                <a:lnTo>
                  <a:pt x="1462725" y="4272121"/>
                </a:lnTo>
                <a:lnTo>
                  <a:pt x="1506280" y="4293063"/>
                </a:lnTo>
                <a:lnTo>
                  <a:pt x="1594601" y="4314004"/>
                </a:lnTo>
                <a:lnTo>
                  <a:pt x="1639344" y="4334946"/>
                </a:lnTo>
                <a:lnTo>
                  <a:pt x="1775779" y="4366359"/>
                </a:lnTo>
                <a:lnTo>
                  <a:pt x="2629049" y="4366359"/>
                </a:lnTo>
                <a:lnTo>
                  <a:pt x="2765484" y="4334946"/>
                </a:lnTo>
                <a:lnTo>
                  <a:pt x="2810228" y="4314004"/>
                </a:lnTo>
                <a:lnTo>
                  <a:pt x="2898548" y="4293063"/>
                </a:lnTo>
                <a:lnTo>
                  <a:pt x="2942103" y="4272121"/>
                </a:lnTo>
                <a:lnTo>
                  <a:pt x="2985240" y="4261650"/>
                </a:lnTo>
                <a:lnTo>
                  <a:pt x="3027949" y="4240708"/>
                </a:lnTo>
                <a:lnTo>
                  <a:pt x="3070219" y="4230237"/>
                </a:lnTo>
                <a:lnTo>
                  <a:pt x="3194287" y="4167412"/>
                </a:lnTo>
                <a:lnTo>
                  <a:pt x="3314015" y="4104587"/>
                </a:lnTo>
                <a:lnTo>
                  <a:pt x="3352910" y="4083645"/>
                </a:lnTo>
                <a:lnTo>
                  <a:pt x="3391280" y="4052232"/>
                </a:lnTo>
                <a:lnTo>
                  <a:pt x="3429114" y="4031290"/>
                </a:lnTo>
                <a:lnTo>
                  <a:pt x="3466402" y="3999878"/>
                </a:lnTo>
                <a:lnTo>
                  <a:pt x="3503132" y="3978936"/>
                </a:lnTo>
                <a:lnTo>
                  <a:pt x="3539294" y="3947523"/>
                </a:lnTo>
                <a:lnTo>
                  <a:pt x="3574877" y="3926582"/>
                </a:lnTo>
                <a:lnTo>
                  <a:pt x="3609871" y="3895169"/>
                </a:lnTo>
                <a:lnTo>
                  <a:pt x="3644264" y="3863756"/>
                </a:lnTo>
                <a:lnTo>
                  <a:pt x="3678046" y="3832344"/>
                </a:lnTo>
                <a:lnTo>
                  <a:pt x="3711206" y="3800931"/>
                </a:lnTo>
                <a:lnTo>
                  <a:pt x="3743734" y="3769518"/>
                </a:lnTo>
                <a:lnTo>
                  <a:pt x="3775618" y="3738106"/>
                </a:lnTo>
                <a:lnTo>
                  <a:pt x="3806848" y="3706693"/>
                </a:lnTo>
                <a:lnTo>
                  <a:pt x="3837413" y="3675280"/>
                </a:lnTo>
                <a:lnTo>
                  <a:pt x="3867303" y="3643868"/>
                </a:lnTo>
                <a:lnTo>
                  <a:pt x="3896506" y="3612455"/>
                </a:lnTo>
                <a:lnTo>
                  <a:pt x="3925012" y="3570571"/>
                </a:lnTo>
                <a:lnTo>
                  <a:pt x="3952811" y="3539159"/>
                </a:lnTo>
                <a:lnTo>
                  <a:pt x="3979891" y="3497275"/>
                </a:lnTo>
                <a:lnTo>
                  <a:pt x="4006241" y="3465863"/>
                </a:lnTo>
                <a:lnTo>
                  <a:pt x="4031852" y="3423979"/>
                </a:lnTo>
                <a:lnTo>
                  <a:pt x="4056711" y="3392566"/>
                </a:lnTo>
                <a:lnTo>
                  <a:pt x="4080809" y="3350683"/>
                </a:lnTo>
                <a:lnTo>
                  <a:pt x="4104135" y="3308799"/>
                </a:lnTo>
                <a:lnTo>
                  <a:pt x="4126677" y="3277387"/>
                </a:lnTo>
                <a:lnTo>
                  <a:pt x="4148426" y="3235503"/>
                </a:lnTo>
                <a:lnTo>
                  <a:pt x="4169370" y="3193620"/>
                </a:lnTo>
                <a:lnTo>
                  <a:pt x="4189499" y="3151736"/>
                </a:lnTo>
                <a:lnTo>
                  <a:pt x="4208802" y="3109852"/>
                </a:lnTo>
                <a:lnTo>
                  <a:pt x="4227268" y="3067969"/>
                </a:lnTo>
                <a:lnTo>
                  <a:pt x="4244886" y="3026085"/>
                </a:lnTo>
                <a:lnTo>
                  <a:pt x="4261646" y="2984202"/>
                </a:lnTo>
                <a:lnTo>
                  <a:pt x="4277537" y="2942318"/>
                </a:lnTo>
                <a:lnTo>
                  <a:pt x="4292548" y="2900435"/>
                </a:lnTo>
                <a:lnTo>
                  <a:pt x="4306669" y="2848080"/>
                </a:lnTo>
                <a:lnTo>
                  <a:pt x="4319888" y="2806197"/>
                </a:lnTo>
                <a:lnTo>
                  <a:pt x="4332195" y="2764313"/>
                </a:lnTo>
                <a:lnTo>
                  <a:pt x="4343580" y="2722430"/>
                </a:lnTo>
                <a:lnTo>
                  <a:pt x="4354031" y="2670075"/>
                </a:lnTo>
                <a:lnTo>
                  <a:pt x="4363537" y="2628192"/>
                </a:lnTo>
                <a:lnTo>
                  <a:pt x="4372089" y="2575837"/>
                </a:lnTo>
                <a:lnTo>
                  <a:pt x="4379674" y="2533954"/>
                </a:lnTo>
                <a:lnTo>
                  <a:pt x="4386283" y="2492070"/>
                </a:lnTo>
                <a:lnTo>
                  <a:pt x="4391905" y="2439716"/>
                </a:lnTo>
                <a:lnTo>
                  <a:pt x="4396529" y="2397832"/>
                </a:lnTo>
                <a:lnTo>
                  <a:pt x="4400144" y="2345478"/>
                </a:lnTo>
                <a:lnTo>
                  <a:pt x="4402739" y="2293123"/>
                </a:lnTo>
                <a:lnTo>
                  <a:pt x="4404305" y="2251240"/>
                </a:lnTo>
                <a:lnTo>
                  <a:pt x="4404829" y="2198885"/>
                </a:lnTo>
                <a:lnTo>
                  <a:pt x="4404305" y="2157002"/>
                </a:lnTo>
                <a:lnTo>
                  <a:pt x="4402739" y="2104647"/>
                </a:lnTo>
                <a:lnTo>
                  <a:pt x="4400144" y="2052293"/>
                </a:lnTo>
                <a:lnTo>
                  <a:pt x="4396529" y="2010409"/>
                </a:lnTo>
                <a:lnTo>
                  <a:pt x="4391905" y="1958055"/>
                </a:lnTo>
                <a:lnTo>
                  <a:pt x="4386283" y="1916172"/>
                </a:lnTo>
                <a:lnTo>
                  <a:pt x="4379674" y="1863817"/>
                </a:lnTo>
                <a:lnTo>
                  <a:pt x="4372089" y="1821934"/>
                </a:lnTo>
                <a:lnTo>
                  <a:pt x="4363537" y="1769579"/>
                </a:lnTo>
                <a:lnTo>
                  <a:pt x="4354031" y="1727696"/>
                </a:lnTo>
                <a:lnTo>
                  <a:pt x="4343580" y="1685812"/>
                </a:lnTo>
                <a:lnTo>
                  <a:pt x="4332195" y="1633458"/>
                </a:lnTo>
                <a:lnTo>
                  <a:pt x="4319888" y="1591574"/>
                </a:lnTo>
                <a:lnTo>
                  <a:pt x="4306669" y="1549691"/>
                </a:lnTo>
                <a:lnTo>
                  <a:pt x="4292548" y="1507807"/>
                </a:lnTo>
                <a:lnTo>
                  <a:pt x="4277537" y="1465923"/>
                </a:lnTo>
                <a:lnTo>
                  <a:pt x="4261646" y="1413569"/>
                </a:lnTo>
                <a:lnTo>
                  <a:pt x="4244886" y="1371685"/>
                </a:lnTo>
                <a:lnTo>
                  <a:pt x="4227268" y="1329802"/>
                </a:lnTo>
                <a:lnTo>
                  <a:pt x="4208802" y="1287918"/>
                </a:lnTo>
                <a:lnTo>
                  <a:pt x="4189499" y="1246035"/>
                </a:lnTo>
                <a:lnTo>
                  <a:pt x="4169370" y="1204151"/>
                </a:lnTo>
                <a:lnTo>
                  <a:pt x="4148426" y="1172739"/>
                </a:lnTo>
                <a:lnTo>
                  <a:pt x="4126677" y="1130855"/>
                </a:lnTo>
                <a:lnTo>
                  <a:pt x="4104135" y="1088972"/>
                </a:lnTo>
                <a:lnTo>
                  <a:pt x="4080809" y="1047088"/>
                </a:lnTo>
                <a:lnTo>
                  <a:pt x="4056711" y="1015675"/>
                </a:lnTo>
                <a:lnTo>
                  <a:pt x="4031852" y="973792"/>
                </a:lnTo>
                <a:lnTo>
                  <a:pt x="4006241" y="931908"/>
                </a:lnTo>
                <a:lnTo>
                  <a:pt x="3979891" y="900496"/>
                </a:lnTo>
                <a:lnTo>
                  <a:pt x="3952811" y="858612"/>
                </a:lnTo>
                <a:lnTo>
                  <a:pt x="3925012" y="827199"/>
                </a:lnTo>
                <a:lnTo>
                  <a:pt x="3896506" y="795787"/>
                </a:lnTo>
                <a:lnTo>
                  <a:pt x="3867303" y="753903"/>
                </a:lnTo>
                <a:lnTo>
                  <a:pt x="3837413" y="722491"/>
                </a:lnTo>
                <a:lnTo>
                  <a:pt x="3806848" y="691078"/>
                </a:lnTo>
                <a:lnTo>
                  <a:pt x="3775618" y="659665"/>
                </a:lnTo>
                <a:lnTo>
                  <a:pt x="3743734" y="628253"/>
                </a:lnTo>
                <a:lnTo>
                  <a:pt x="3711206" y="596840"/>
                </a:lnTo>
                <a:lnTo>
                  <a:pt x="3678046" y="565427"/>
                </a:lnTo>
                <a:lnTo>
                  <a:pt x="3644264" y="534015"/>
                </a:lnTo>
                <a:lnTo>
                  <a:pt x="3609871" y="502602"/>
                </a:lnTo>
                <a:lnTo>
                  <a:pt x="3574877" y="481660"/>
                </a:lnTo>
                <a:lnTo>
                  <a:pt x="3539294" y="450248"/>
                </a:lnTo>
                <a:lnTo>
                  <a:pt x="3503132" y="418835"/>
                </a:lnTo>
                <a:lnTo>
                  <a:pt x="3466402" y="397893"/>
                </a:lnTo>
                <a:lnTo>
                  <a:pt x="3429114" y="366480"/>
                </a:lnTo>
                <a:lnTo>
                  <a:pt x="3352910" y="324597"/>
                </a:lnTo>
                <a:lnTo>
                  <a:pt x="3314015" y="303655"/>
                </a:lnTo>
                <a:lnTo>
                  <a:pt x="3274606" y="272243"/>
                </a:lnTo>
                <a:lnTo>
                  <a:pt x="3153399" y="209417"/>
                </a:lnTo>
                <a:lnTo>
                  <a:pt x="3112039" y="198946"/>
                </a:lnTo>
                <a:lnTo>
                  <a:pt x="3027949" y="157063"/>
                </a:lnTo>
                <a:lnTo>
                  <a:pt x="2985240" y="146592"/>
                </a:lnTo>
                <a:lnTo>
                  <a:pt x="2942103" y="125650"/>
                </a:lnTo>
                <a:lnTo>
                  <a:pt x="2898548" y="115179"/>
                </a:lnTo>
                <a:lnTo>
                  <a:pt x="2854586" y="94237"/>
                </a:lnTo>
                <a:lnTo>
                  <a:pt x="2536362" y="20941"/>
                </a:lnTo>
                <a:close/>
              </a:path>
              <a:path w="4404995" h="4398009">
                <a:moveTo>
                  <a:pt x="2442392" y="10470"/>
                </a:moveTo>
                <a:lnTo>
                  <a:pt x="1962437" y="10470"/>
                </a:lnTo>
                <a:lnTo>
                  <a:pt x="1915296" y="20941"/>
                </a:lnTo>
                <a:lnTo>
                  <a:pt x="2489532" y="20941"/>
                </a:lnTo>
                <a:lnTo>
                  <a:pt x="2442392" y="10470"/>
                </a:lnTo>
                <a:close/>
              </a:path>
              <a:path w="4404995" h="4398009">
                <a:moveTo>
                  <a:pt x="2347224" y="0"/>
                </a:moveTo>
                <a:lnTo>
                  <a:pt x="2057605" y="0"/>
                </a:lnTo>
                <a:lnTo>
                  <a:pt x="2009876" y="10470"/>
                </a:lnTo>
                <a:lnTo>
                  <a:pt x="2394952" y="10470"/>
                </a:lnTo>
                <a:lnTo>
                  <a:pt x="2347224" y="0"/>
                </a:lnTo>
                <a:close/>
              </a:path>
            </a:pathLst>
          </a:custGeom>
          <a:solidFill>
            <a:srgbClr val="00B0F0"/>
          </a:solidFill>
        </p:spPr>
        <p:txBody>
          <a:bodyPr wrap="square" lIns="0" tIns="0" rIns="0" bIns="0" rtlCol="0"/>
          <a:lstStyle/>
          <a:p>
            <a:endParaRPr sz="1092" dirty="0"/>
          </a:p>
        </p:txBody>
      </p:sp>
      <p:sp>
        <p:nvSpPr>
          <p:cNvPr id="15" name="object 15"/>
          <p:cNvSpPr/>
          <p:nvPr/>
        </p:nvSpPr>
        <p:spPr>
          <a:xfrm>
            <a:off x="6096000" y="6819422"/>
            <a:ext cx="0" cy="38121"/>
          </a:xfrm>
          <a:custGeom>
            <a:avLst/>
            <a:gdLst/>
            <a:ahLst/>
            <a:cxnLst/>
            <a:rect l="l" t="t" r="r" b="b"/>
            <a:pathLst>
              <a:path h="62865">
                <a:moveTo>
                  <a:pt x="0" y="0"/>
                </a:moveTo>
                <a:lnTo>
                  <a:pt x="0" y="62825"/>
                </a:lnTo>
              </a:path>
            </a:pathLst>
          </a:custGeom>
          <a:ln w="10470">
            <a:solidFill>
              <a:srgbClr val="FFFFFF"/>
            </a:solidFill>
          </a:ln>
        </p:spPr>
        <p:txBody>
          <a:bodyPr wrap="square" lIns="0" tIns="0" rIns="0" bIns="0" rtlCol="0"/>
          <a:lstStyle/>
          <a:p>
            <a:endParaRPr sz="1092"/>
          </a:p>
        </p:txBody>
      </p:sp>
      <p:sp>
        <p:nvSpPr>
          <p:cNvPr id="21" name="object 21"/>
          <p:cNvSpPr txBox="1"/>
          <p:nvPr/>
        </p:nvSpPr>
        <p:spPr>
          <a:xfrm>
            <a:off x="5219323" y="2952342"/>
            <a:ext cx="2124236" cy="454942"/>
          </a:xfrm>
          <a:prstGeom prst="rect">
            <a:avLst/>
          </a:prstGeom>
        </p:spPr>
        <p:txBody>
          <a:bodyPr vert="horz" wrap="square" lIns="0" tIns="6931" rIns="0" bIns="0" rtlCol="0">
            <a:spAutoFit/>
          </a:bodyPr>
          <a:lstStyle/>
          <a:p>
            <a:pPr marL="7701">
              <a:spcBef>
                <a:spcPts val="55"/>
              </a:spcBef>
            </a:pPr>
            <a:r>
              <a:rPr lang="es-ES" sz="2911" dirty="0">
                <a:solidFill>
                  <a:schemeClr val="bg1"/>
                </a:solidFill>
                <a:cs typeface="Gotham-Black"/>
              </a:rPr>
              <a:t>#NADAMAS</a:t>
            </a:r>
            <a:endParaRPr sz="2911" dirty="0">
              <a:solidFill>
                <a:schemeClr val="bg1"/>
              </a:solidFill>
              <a:cs typeface="Gotham-Black"/>
            </a:endParaRPr>
          </a:p>
        </p:txBody>
      </p:sp>
      <p:sp>
        <p:nvSpPr>
          <p:cNvPr id="22" name="object 22"/>
          <p:cNvSpPr txBox="1"/>
          <p:nvPr/>
        </p:nvSpPr>
        <p:spPr>
          <a:xfrm>
            <a:off x="5250855" y="3302549"/>
            <a:ext cx="3969452" cy="468664"/>
          </a:xfrm>
          <a:prstGeom prst="rect">
            <a:avLst/>
          </a:prstGeom>
        </p:spPr>
        <p:txBody>
          <a:bodyPr vert="horz" wrap="square" lIns="0" tIns="6931" rIns="0" bIns="0" rtlCol="0">
            <a:spAutoFit/>
          </a:bodyPr>
          <a:lstStyle>
            <a:defPPr>
              <a:defRPr lang="es-ES_tradnl"/>
            </a:defPPr>
            <a:lvl1pPr marL="7701">
              <a:spcBef>
                <a:spcPts val="55"/>
              </a:spcBef>
              <a:defRPr sz="4002" b="1" spc="-6">
                <a:solidFill>
                  <a:srgbClr val="FFFFFF"/>
                </a:solidFill>
                <a:latin typeface="Gotham-Black"/>
                <a:cs typeface="Gotham-Black"/>
              </a:defRPr>
            </a:lvl1pPr>
          </a:lstStyle>
          <a:p>
            <a:r>
              <a:rPr lang="es-ES" sz="3000">
                <a:latin typeface="+mn-lt"/>
              </a:rPr>
              <a:t>FALSOQUE</a:t>
            </a:r>
            <a:endParaRPr sz="3000" dirty="0">
              <a:latin typeface="+mn-lt"/>
            </a:endParaRPr>
          </a:p>
        </p:txBody>
      </p:sp>
      <p:sp>
        <p:nvSpPr>
          <p:cNvPr id="24" name="object 18">
            <a:extLst>
              <a:ext uri="{FF2B5EF4-FFF2-40B4-BE49-F238E27FC236}">
                <a16:creationId xmlns:a16="http://schemas.microsoft.com/office/drawing/2014/main" id="{DE18CB09-B4C1-1F48-98CE-CA6FA533BFF4}"/>
              </a:ext>
            </a:extLst>
          </p:cNvPr>
          <p:cNvSpPr txBox="1"/>
          <p:nvPr/>
        </p:nvSpPr>
        <p:spPr>
          <a:xfrm>
            <a:off x="-19317" y="20013"/>
            <a:ext cx="12222214" cy="622552"/>
          </a:xfrm>
          <a:prstGeom prst="rect">
            <a:avLst/>
          </a:prstGeom>
        </p:spPr>
        <p:txBody>
          <a:bodyPr vert="horz" wrap="square" lIns="0" tIns="6931" rIns="0" bIns="0" rtlCol="0">
            <a:spAutoFit/>
          </a:bodyPr>
          <a:lstStyle/>
          <a:p>
            <a:pPr marL="7701" algn="ctr">
              <a:spcBef>
                <a:spcPts val="55"/>
              </a:spcBef>
            </a:pPr>
            <a:r>
              <a:rPr lang="es-ES" sz="4000" b="1" spc="364" dirty="0">
                <a:cs typeface="Gotham-Black"/>
              </a:rPr>
              <a:t>PRESUPUESTO TOTAL: 245 MM </a:t>
            </a:r>
            <a:endParaRPr sz="4000" spc="364" dirty="0">
              <a:cs typeface="Gotham-Black"/>
            </a:endParaRPr>
          </a:p>
        </p:txBody>
      </p:sp>
      <p:sp>
        <p:nvSpPr>
          <p:cNvPr id="25" name="object 18">
            <a:extLst>
              <a:ext uri="{FF2B5EF4-FFF2-40B4-BE49-F238E27FC236}">
                <a16:creationId xmlns:a16="http://schemas.microsoft.com/office/drawing/2014/main" id="{EA8FAC77-E0B8-214B-AF5F-1C894E20ACF5}"/>
              </a:ext>
            </a:extLst>
          </p:cNvPr>
          <p:cNvSpPr txBox="1"/>
          <p:nvPr/>
        </p:nvSpPr>
        <p:spPr>
          <a:xfrm>
            <a:off x="8245662" y="4901897"/>
            <a:ext cx="3626750" cy="1447265"/>
          </a:xfrm>
          <a:prstGeom prst="rect">
            <a:avLst/>
          </a:prstGeom>
        </p:spPr>
        <p:txBody>
          <a:bodyPr vert="horz" wrap="square" lIns="0" tIns="6931" rIns="0" bIns="0" rtlCol="0">
            <a:spAutoFit/>
          </a:bodyPr>
          <a:lstStyle/>
          <a:p>
            <a:pPr marL="7701" algn="ctr">
              <a:spcBef>
                <a:spcPts val="55"/>
              </a:spcBef>
            </a:pPr>
            <a:r>
              <a:rPr lang="es-ES" sz="3638" b="1" spc="-6" dirty="0">
                <a:solidFill>
                  <a:schemeClr val="bg1"/>
                </a:solidFill>
                <a:cs typeface="Gotham-Black"/>
              </a:rPr>
              <a:t>REVELACIÓN:</a:t>
            </a:r>
          </a:p>
          <a:p>
            <a:pPr marL="7701" algn="ctr">
              <a:spcBef>
                <a:spcPts val="55"/>
              </a:spcBef>
            </a:pPr>
            <a:r>
              <a:rPr lang="es-ES" sz="2000" b="1" spc="-6" dirty="0">
                <a:solidFill>
                  <a:schemeClr val="bg1"/>
                </a:solidFill>
                <a:cs typeface="Gotham-Black"/>
              </a:rPr>
              <a:t>Pauta Digital: 50 MM (Instagram, Facebook y twitter.</a:t>
            </a:r>
            <a:r>
              <a:rPr lang="es-ES" sz="3638" b="1" spc="-6" dirty="0">
                <a:solidFill>
                  <a:schemeClr val="bg1"/>
                </a:solidFill>
                <a:cs typeface="Gotham-Black"/>
              </a:rPr>
              <a:t> </a:t>
            </a:r>
          </a:p>
        </p:txBody>
      </p:sp>
      <p:sp>
        <p:nvSpPr>
          <p:cNvPr id="27" name="object 18">
            <a:extLst>
              <a:ext uri="{FF2B5EF4-FFF2-40B4-BE49-F238E27FC236}">
                <a16:creationId xmlns:a16="http://schemas.microsoft.com/office/drawing/2014/main" id="{217D4032-6E5E-CD44-9E40-F0E6222AC4C2}"/>
              </a:ext>
            </a:extLst>
          </p:cNvPr>
          <p:cNvSpPr txBox="1"/>
          <p:nvPr/>
        </p:nvSpPr>
        <p:spPr>
          <a:xfrm>
            <a:off x="-143609" y="2875165"/>
            <a:ext cx="3733484" cy="510983"/>
          </a:xfrm>
          <a:prstGeom prst="rect">
            <a:avLst/>
          </a:prstGeom>
        </p:spPr>
        <p:txBody>
          <a:bodyPr vert="horz" wrap="square" lIns="0" tIns="6931" rIns="0" bIns="0" rtlCol="0">
            <a:spAutoFit/>
          </a:bodyPr>
          <a:lstStyle/>
          <a:p>
            <a:pPr marL="7701" algn="ctr">
              <a:spcBef>
                <a:spcPts val="55"/>
              </a:spcBef>
            </a:pPr>
            <a:r>
              <a:rPr lang="es-ES" sz="3275" b="1" spc="-6" dirty="0">
                <a:solidFill>
                  <a:schemeClr val="bg1"/>
                </a:solidFill>
                <a:cs typeface="Gotham-Black"/>
              </a:rPr>
              <a:t>POSTREMASTER</a:t>
            </a:r>
            <a:endParaRPr sz="3275" dirty="0">
              <a:solidFill>
                <a:schemeClr val="bg1"/>
              </a:solidFill>
              <a:cs typeface="Gotham-Black"/>
            </a:endParaRPr>
          </a:p>
        </p:txBody>
      </p:sp>
      <p:sp>
        <p:nvSpPr>
          <p:cNvPr id="16" name="Elipse 15">
            <a:extLst>
              <a:ext uri="{FF2B5EF4-FFF2-40B4-BE49-F238E27FC236}">
                <a16:creationId xmlns:a16="http://schemas.microsoft.com/office/drawing/2014/main" id="{AFD4D339-53E4-7445-9D02-7B94AF1CF0F4}"/>
              </a:ext>
            </a:extLst>
          </p:cNvPr>
          <p:cNvSpPr/>
          <p:nvPr/>
        </p:nvSpPr>
        <p:spPr>
          <a:xfrm>
            <a:off x="3429036" y="2181802"/>
            <a:ext cx="646908" cy="6469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28" name="Imagen 27">
            <a:extLst>
              <a:ext uri="{FF2B5EF4-FFF2-40B4-BE49-F238E27FC236}">
                <a16:creationId xmlns:a16="http://schemas.microsoft.com/office/drawing/2014/main" id="{4C02409C-3E0F-2742-A6AE-43302DFA0E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2842" y="2261493"/>
            <a:ext cx="479295" cy="479295"/>
          </a:xfrm>
          <a:prstGeom prst="rect">
            <a:avLst/>
          </a:prstGeom>
        </p:spPr>
      </p:pic>
      <p:sp>
        <p:nvSpPr>
          <p:cNvPr id="29" name="Elipse 28">
            <a:extLst>
              <a:ext uri="{FF2B5EF4-FFF2-40B4-BE49-F238E27FC236}">
                <a16:creationId xmlns:a16="http://schemas.microsoft.com/office/drawing/2014/main" id="{03C40F87-4014-BE4D-9505-F6EDC50E8F4D}"/>
              </a:ext>
            </a:extLst>
          </p:cNvPr>
          <p:cNvSpPr/>
          <p:nvPr/>
        </p:nvSpPr>
        <p:spPr>
          <a:xfrm>
            <a:off x="4390129" y="1062944"/>
            <a:ext cx="646908" cy="6469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30" name="Imagen 29">
            <a:extLst>
              <a:ext uri="{FF2B5EF4-FFF2-40B4-BE49-F238E27FC236}">
                <a16:creationId xmlns:a16="http://schemas.microsoft.com/office/drawing/2014/main" id="{361397FB-2551-0348-9891-125DDDD4F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63" y="1152135"/>
            <a:ext cx="446983" cy="446983"/>
          </a:xfrm>
          <a:prstGeom prst="rect">
            <a:avLst/>
          </a:prstGeom>
        </p:spPr>
      </p:pic>
      <p:sp>
        <p:nvSpPr>
          <p:cNvPr id="31" name="Elipse 30">
            <a:extLst>
              <a:ext uri="{FF2B5EF4-FFF2-40B4-BE49-F238E27FC236}">
                <a16:creationId xmlns:a16="http://schemas.microsoft.com/office/drawing/2014/main" id="{DF62F731-A03A-5D4E-83BF-7940BFD53543}"/>
              </a:ext>
            </a:extLst>
          </p:cNvPr>
          <p:cNvSpPr/>
          <p:nvPr/>
        </p:nvSpPr>
        <p:spPr>
          <a:xfrm>
            <a:off x="7055599" y="1019589"/>
            <a:ext cx="646908" cy="6469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33" name="Imagen 32">
            <a:extLst>
              <a:ext uri="{FF2B5EF4-FFF2-40B4-BE49-F238E27FC236}">
                <a16:creationId xmlns:a16="http://schemas.microsoft.com/office/drawing/2014/main" id="{68B49854-3E86-004A-8395-FB4BA8612E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5596" y="1091838"/>
            <a:ext cx="494658" cy="494658"/>
          </a:xfrm>
          <a:prstGeom prst="rect">
            <a:avLst/>
          </a:prstGeom>
        </p:spPr>
      </p:pic>
      <p:sp>
        <p:nvSpPr>
          <p:cNvPr id="36" name="Elipse 35">
            <a:extLst>
              <a:ext uri="{FF2B5EF4-FFF2-40B4-BE49-F238E27FC236}">
                <a16:creationId xmlns:a16="http://schemas.microsoft.com/office/drawing/2014/main" id="{172497E2-02A9-0E4E-8217-42A3986BA37F}"/>
              </a:ext>
            </a:extLst>
          </p:cNvPr>
          <p:cNvSpPr/>
          <p:nvPr/>
        </p:nvSpPr>
        <p:spPr>
          <a:xfrm>
            <a:off x="8030827" y="2094986"/>
            <a:ext cx="646908" cy="6469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35" name="Imagen 34">
            <a:extLst>
              <a:ext uri="{FF2B5EF4-FFF2-40B4-BE49-F238E27FC236}">
                <a16:creationId xmlns:a16="http://schemas.microsoft.com/office/drawing/2014/main" id="{8DA53306-0B0A-8F43-BA1E-79F5808459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5950" y="2155558"/>
            <a:ext cx="476663" cy="476663"/>
          </a:xfrm>
          <a:prstGeom prst="rect">
            <a:avLst/>
          </a:prstGeom>
        </p:spPr>
      </p:pic>
      <p:sp>
        <p:nvSpPr>
          <p:cNvPr id="37" name="Elipse 36">
            <a:extLst>
              <a:ext uri="{FF2B5EF4-FFF2-40B4-BE49-F238E27FC236}">
                <a16:creationId xmlns:a16="http://schemas.microsoft.com/office/drawing/2014/main" id="{5EEEC512-EAD8-E347-AA51-433291D66285}"/>
              </a:ext>
            </a:extLst>
          </p:cNvPr>
          <p:cNvSpPr/>
          <p:nvPr/>
        </p:nvSpPr>
        <p:spPr>
          <a:xfrm>
            <a:off x="8077178" y="4081089"/>
            <a:ext cx="646908" cy="646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38" name="Imagen 37">
            <a:extLst>
              <a:ext uri="{FF2B5EF4-FFF2-40B4-BE49-F238E27FC236}">
                <a16:creationId xmlns:a16="http://schemas.microsoft.com/office/drawing/2014/main" id="{CAC3B1D1-7B15-464B-811D-B440DAC373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0066" y="4153632"/>
            <a:ext cx="501822" cy="501822"/>
          </a:xfrm>
          <a:prstGeom prst="rect">
            <a:avLst/>
          </a:prstGeom>
        </p:spPr>
      </p:pic>
      <p:sp>
        <p:nvSpPr>
          <p:cNvPr id="39" name="Elipse 38">
            <a:extLst>
              <a:ext uri="{FF2B5EF4-FFF2-40B4-BE49-F238E27FC236}">
                <a16:creationId xmlns:a16="http://schemas.microsoft.com/office/drawing/2014/main" id="{A583D3EA-477E-514E-8E45-5336BAA7BD95}"/>
              </a:ext>
            </a:extLst>
          </p:cNvPr>
          <p:cNvSpPr/>
          <p:nvPr/>
        </p:nvSpPr>
        <p:spPr>
          <a:xfrm>
            <a:off x="7547511" y="4959020"/>
            <a:ext cx="646908" cy="646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sp>
        <p:nvSpPr>
          <p:cNvPr id="40" name="Elipse 39">
            <a:extLst>
              <a:ext uri="{FF2B5EF4-FFF2-40B4-BE49-F238E27FC236}">
                <a16:creationId xmlns:a16="http://schemas.microsoft.com/office/drawing/2014/main" id="{1177A759-A09E-C645-B02B-C801EBE2DE8C}"/>
              </a:ext>
            </a:extLst>
          </p:cNvPr>
          <p:cNvSpPr/>
          <p:nvPr/>
        </p:nvSpPr>
        <p:spPr>
          <a:xfrm>
            <a:off x="6657696" y="5558706"/>
            <a:ext cx="646908" cy="646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43" name="Imagen 42">
            <a:extLst>
              <a:ext uri="{FF2B5EF4-FFF2-40B4-BE49-F238E27FC236}">
                <a16:creationId xmlns:a16="http://schemas.microsoft.com/office/drawing/2014/main" id="{53E1683A-B832-8149-A55B-6A87D81C03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392" y="5041410"/>
            <a:ext cx="479295" cy="479295"/>
          </a:xfrm>
          <a:prstGeom prst="rect">
            <a:avLst/>
          </a:prstGeom>
        </p:spPr>
      </p:pic>
      <p:sp>
        <p:nvSpPr>
          <p:cNvPr id="47" name="Elipse 46">
            <a:extLst>
              <a:ext uri="{FF2B5EF4-FFF2-40B4-BE49-F238E27FC236}">
                <a16:creationId xmlns:a16="http://schemas.microsoft.com/office/drawing/2014/main" id="{4D8DADAE-C4FE-664B-80B9-E305BD7A3C6D}"/>
              </a:ext>
            </a:extLst>
          </p:cNvPr>
          <p:cNvSpPr/>
          <p:nvPr/>
        </p:nvSpPr>
        <p:spPr>
          <a:xfrm>
            <a:off x="3344206" y="3878727"/>
            <a:ext cx="646908" cy="6469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sp>
        <p:nvSpPr>
          <p:cNvPr id="49" name="Elipse 48">
            <a:extLst>
              <a:ext uri="{FF2B5EF4-FFF2-40B4-BE49-F238E27FC236}">
                <a16:creationId xmlns:a16="http://schemas.microsoft.com/office/drawing/2014/main" id="{C95D44CC-ADA4-364D-8DB0-DB19CCE33A05}"/>
              </a:ext>
            </a:extLst>
          </p:cNvPr>
          <p:cNvSpPr/>
          <p:nvPr/>
        </p:nvSpPr>
        <p:spPr>
          <a:xfrm>
            <a:off x="3764118" y="4718430"/>
            <a:ext cx="646908" cy="6469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sp>
        <p:nvSpPr>
          <p:cNvPr id="50" name="Elipse 49">
            <a:extLst>
              <a:ext uri="{FF2B5EF4-FFF2-40B4-BE49-F238E27FC236}">
                <a16:creationId xmlns:a16="http://schemas.microsoft.com/office/drawing/2014/main" id="{56CFB2FF-86DD-A741-8723-932D8A000753}"/>
              </a:ext>
            </a:extLst>
          </p:cNvPr>
          <p:cNvSpPr/>
          <p:nvPr/>
        </p:nvSpPr>
        <p:spPr>
          <a:xfrm>
            <a:off x="4619111" y="5323628"/>
            <a:ext cx="646908" cy="6469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51" name="Imagen 50">
            <a:extLst>
              <a:ext uri="{FF2B5EF4-FFF2-40B4-BE49-F238E27FC236}">
                <a16:creationId xmlns:a16="http://schemas.microsoft.com/office/drawing/2014/main" id="{8D04A7BA-E75B-834B-9FBD-433292F79C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768" y="4014501"/>
            <a:ext cx="375784" cy="375784"/>
          </a:xfrm>
          <a:prstGeom prst="rect">
            <a:avLst/>
          </a:prstGeom>
        </p:spPr>
      </p:pic>
      <p:pic>
        <p:nvPicPr>
          <p:cNvPr id="53" name="Imagen 52">
            <a:extLst>
              <a:ext uri="{FF2B5EF4-FFF2-40B4-BE49-F238E27FC236}">
                <a16:creationId xmlns:a16="http://schemas.microsoft.com/office/drawing/2014/main" id="{22E9F07F-A419-7D42-A193-6CFCBBABA2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666" y="5426913"/>
            <a:ext cx="494658" cy="494658"/>
          </a:xfrm>
          <a:prstGeom prst="rect">
            <a:avLst/>
          </a:prstGeom>
        </p:spPr>
      </p:pic>
      <p:sp>
        <p:nvSpPr>
          <p:cNvPr id="57" name="Elipse 56">
            <a:extLst>
              <a:ext uri="{FF2B5EF4-FFF2-40B4-BE49-F238E27FC236}">
                <a16:creationId xmlns:a16="http://schemas.microsoft.com/office/drawing/2014/main" id="{EEC3B5BA-C514-164C-845E-8E5459953C10}"/>
              </a:ext>
            </a:extLst>
          </p:cNvPr>
          <p:cNvSpPr/>
          <p:nvPr/>
        </p:nvSpPr>
        <p:spPr>
          <a:xfrm>
            <a:off x="278796" y="2247528"/>
            <a:ext cx="646908" cy="646908"/>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sp>
        <p:nvSpPr>
          <p:cNvPr id="58" name="Elipse 57">
            <a:extLst>
              <a:ext uri="{FF2B5EF4-FFF2-40B4-BE49-F238E27FC236}">
                <a16:creationId xmlns:a16="http://schemas.microsoft.com/office/drawing/2014/main" id="{D9C73854-0E55-6346-9F72-9E79A3B77A00}"/>
              </a:ext>
            </a:extLst>
          </p:cNvPr>
          <p:cNvSpPr/>
          <p:nvPr/>
        </p:nvSpPr>
        <p:spPr>
          <a:xfrm>
            <a:off x="1197979" y="2249292"/>
            <a:ext cx="646908" cy="646908"/>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92"/>
          </a:p>
        </p:txBody>
      </p:sp>
      <p:pic>
        <p:nvPicPr>
          <p:cNvPr id="59" name="Imagen 58">
            <a:extLst>
              <a:ext uri="{FF2B5EF4-FFF2-40B4-BE49-F238E27FC236}">
                <a16:creationId xmlns:a16="http://schemas.microsoft.com/office/drawing/2014/main" id="{BE80E837-3603-4D43-854C-3D51207417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358" y="2383302"/>
            <a:ext cx="375784" cy="375784"/>
          </a:xfrm>
          <a:prstGeom prst="rect">
            <a:avLst/>
          </a:prstGeom>
        </p:spPr>
      </p:pic>
      <p:pic>
        <p:nvPicPr>
          <p:cNvPr id="60" name="Imagen 59">
            <a:extLst>
              <a:ext uri="{FF2B5EF4-FFF2-40B4-BE49-F238E27FC236}">
                <a16:creationId xmlns:a16="http://schemas.microsoft.com/office/drawing/2014/main" id="{9A2DCF5E-C05C-C24D-93E3-5F65EEE70D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9266" y="2306024"/>
            <a:ext cx="464347" cy="464347"/>
          </a:xfrm>
          <a:prstGeom prst="rect">
            <a:avLst/>
          </a:prstGeom>
        </p:spPr>
      </p:pic>
      <p:pic>
        <p:nvPicPr>
          <p:cNvPr id="62" name="Imagen 61">
            <a:extLst>
              <a:ext uri="{FF2B5EF4-FFF2-40B4-BE49-F238E27FC236}">
                <a16:creationId xmlns:a16="http://schemas.microsoft.com/office/drawing/2014/main" id="{CC1EBC9B-23E9-B64B-89C6-57A40B2EAB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9419" y="2335300"/>
            <a:ext cx="433699" cy="433699"/>
          </a:xfrm>
          <a:prstGeom prst="rect">
            <a:avLst/>
          </a:prstGeom>
        </p:spPr>
      </p:pic>
      <p:sp>
        <p:nvSpPr>
          <p:cNvPr id="56" name="object 18">
            <a:extLst>
              <a:ext uri="{FF2B5EF4-FFF2-40B4-BE49-F238E27FC236}">
                <a16:creationId xmlns:a16="http://schemas.microsoft.com/office/drawing/2014/main" id="{EA8FAC77-E0B8-214B-AF5F-1C894E20ACF5}"/>
              </a:ext>
            </a:extLst>
          </p:cNvPr>
          <p:cNvSpPr txBox="1"/>
          <p:nvPr/>
        </p:nvSpPr>
        <p:spPr>
          <a:xfrm>
            <a:off x="8641088" y="2080640"/>
            <a:ext cx="3626750" cy="1139488"/>
          </a:xfrm>
          <a:prstGeom prst="rect">
            <a:avLst/>
          </a:prstGeom>
        </p:spPr>
        <p:txBody>
          <a:bodyPr vert="horz" wrap="square" lIns="0" tIns="6931" rIns="0" bIns="0" rtlCol="0">
            <a:spAutoFit/>
          </a:bodyPr>
          <a:lstStyle/>
          <a:p>
            <a:pPr marL="7701" algn="ctr">
              <a:spcBef>
                <a:spcPts val="55"/>
              </a:spcBef>
            </a:pPr>
            <a:r>
              <a:rPr lang="es-ES" sz="3638" b="1" spc="-6" dirty="0">
                <a:solidFill>
                  <a:schemeClr val="tx1">
                    <a:lumMod val="65000"/>
                    <a:lumOff val="35000"/>
                  </a:schemeClr>
                </a:solidFill>
                <a:cs typeface="Gotham-Black"/>
              </a:rPr>
              <a:t>FREE PRESS</a:t>
            </a:r>
          </a:p>
          <a:p>
            <a:pPr marL="7701" algn="ctr">
              <a:spcBef>
                <a:spcPts val="55"/>
              </a:spcBef>
            </a:pPr>
            <a:r>
              <a:rPr lang="es-ES" sz="3638" b="1" spc="-6" dirty="0">
                <a:solidFill>
                  <a:schemeClr val="tx1">
                    <a:lumMod val="65000"/>
                    <a:lumOff val="35000"/>
                  </a:schemeClr>
                </a:solidFill>
                <a:cs typeface="Gotham-Black"/>
              </a:rPr>
              <a:t>130 Millones</a:t>
            </a:r>
            <a:endParaRPr lang="es-ES" sz="3638" dirty="0">
              <a:solidFill>
                <a:schemeClr val="tx1">
                  <a:lumMod val="65000"/>
                  <a:lumOff val="35000"/>
                </a:schemeClr>
              </a:solidFill>
              <a:cs typeface="Gotham-Black"/>
            </a:endParaRPr>
          </a:p>
        </p:txBody>
      </p:sp>
      <p:pic>
        <p:nvPicPr>
          <p:cNvPr id="2" name="Imagen 1">
            <a:extLst>
              <a:ext uri="{FF2B5EF4-FFF2-40B4-BE49-F238E27FC236}">
                <a16:creationId xmlns:a16="http://schemas.microsoft.com/office/drawing/2014/main" id="{71E7629F-20F2-FF4C-A9FA-008B414A335A}"/>
              </a:ext>
            </a:extLst>
          </p:cNvPr>
          <p:cNvPicPr>
            <a:picLocks noChangeAspect="1"/>
          </p:cNvPicPr>
          <p:nvPr/>
        </p:nvPicPr>
        <p:blipFill>
          <a:blip r:embed="rId10"/>
          <a:stretch>
            <a:fillRect/>
          </a:stretch>
        </p:blipFill>
        <p:spPr>
          <a:xfrm>
            <a:off x="6775403" y="5648546"/>
            <a:ext cx="432528" cy="432528"/>
          </a:xfrm>
          <a:prstGeom prst="rect">
            <a:avLst/>
          </a:prstGeom>
        </p:spPr>
      </p:pic>
      <p:sp>
        <p:nvSpPr>
          <p:cNvPr id="7" name="Rectángulo 6">
            <a:extLst>
              <a:ext uri="{FF2B5EF4-FFF2-40B4-BE49-F238E27FC236}">
                <a16:creationId xmlns:a16="http://schemas.microsoft.com/office/drawing/2014/main" id="{A63B0192-DB13-4F4B-A835-68A256C7E9B9}"/>
              </a:ext>
            </a:extLst>
          </p:cNvPr>
          <p:cNvSpPr/>
          <p:nvPr/>
        </p:nvSpPr>
        <p:spPr>
          <a:xfrm>
            <a:off x="3771812" y="4871084"/>
            <a:ext cx="639214" cy="369332"/>
          </a:xfrm>
          <a:prstGeom prst="rect">
            <a:avLst/>
          </a:prstGeom>
        </p:spPr>
        <p:txBody>
          <a:bodyPr wrap="none">
            <a:spAutoFit/>
          </a:bodyPr>
          <a:lstStyle/>
          <a:p>
            <a:r>
              <a:rPr lang="es-ES" b="1" spc="-6" dirty="0">
                <a:solidFill>
                  <a:schemeClr val="tx1">
                    <a:lumMod val="65000"/>
                    <a:lumOff val="35000"/>
                  </a:schemeClr>
                </a:solidFill>
                <a:cs typeface="Gotham-Black"/>
              </a:rPr>
              <a:t>OOH</a:t>
            </a:r>
            <a:endParaRPr lang="es-CO" dirty="0"/>
          </a:p>
        </p:txBody>
      </p:sp>
      <p:pic>
        <p:nvPicPr>
          <p:cNvPr id="52" name="Imagen 51">
            <a:extLst>
              <a:ext uri="{FF2B5EF4-FFF2-40B4-BE49-F238E27FC236}">
                <a16:creationId xmlns:a16="http://schemas.microsoft.com/office/drawing/2014/main" id="{A52EF314-272A-D143-9F97-320A0A7C0826}"/>
              </a:ext>
            </a:extLst>
          </p:cNvPr>
          <p:cNvPicPr>
            <a:picLocks noChangeAspect="1"/>
          </p:cNvPicPr>
          <p:nvPr/>
        </p:nvPicPr>
        <p:blipFill>
          <a:blip r:embed="rId11"/>
          <a:stretch>
            <a:fillRect/>
          </a:stretch>
        </p:blipFill>
        <p:spPr>
          <a:xfrm>
            <a:off x="1150096" y="3426868"/>
            <a:ext cx="1532152" cy="1532152"/>
          </a:xfrm>
          <a:prstGeom prst="rect">
            <a:avLst/>
          </a:prstGeom>
        </p:spPr>
      </p:pic>
      <p:sp>
        <p:nvSpPr>
          <p:cNvPr id="4" name="Rectángulo 3">
            <a:extLst>
              <a:ext uri="{FF2B5EF4-FFF2-40B4-BE49-F238E27FC236}">
                <a16:creationId xmlns:a16="http://schemas.microsoft.com/office/drawing/2014/main" id="{10D09173-BCBC-334E-B436-499BE1D18C68}"/>
              </a:ext>
            </a:extLst>
          </p:cNvPr>
          <p:cNvSpPr/>
          <p:nvPr/>
        </p:nvSpPr>
        <p:spPr>
          <a:xfrm>
            <a:off x="9293" y="1496946"/>
            <a:ext cx="3415743" cy="659155"/>
          </a:xfrm>
          <a:prstGeom prst="rect">
            <a:avLst/>
          </a:prstGeom>
        </p:spPr>
        <p:txBody>
          <a:bodyPr wrap="none">
            <a:spAutoFit/>
          </a:bodyPr>
          <a:lstStyle/>
          <a:p>
            <a:pPr marL="7701" algn="ctr">
              <a:spcBef>
                <a:spcPts val="55"/>
              </a:spcBef>
            </a:pPr>
            <a:r>
              <a:rPr lang="es-ES" b="1" spc="-6" dirty="0">
                <a:solidFill>
                  <a:schemeClr val="tx1">
                    <a:lumMod val="65000"/>
                    <a:lumOff val="35000"/>
                  </a:schemeClr>
                </a:solidFill>
                <a:cs typeface="Gotham-Black"/>
              </a:rPr>
              <a:t>Una alianza con Tulio Recomienda</a:t>
            </a:r>
          </a:p>
          <a:p>
            <a:pPr marL="7701" algn="ctr">
              <a:spcBef>
                <a:spcPts val="55"/>
              </a:spcBef>
            </a:pPr>
            <a:r>
              <a:rPr lang="es-ES" b="1" spc="-6" dirty="0">
                <a:solidFill>
                  <a:schemeClr val="tx1">
                    <a:lumMod val="65000"/>
                    <a:lumOff val="35000"/>
                  </a:schemeClr>
                </a:solidFill>
                <a:cs typeface="Gotham-Black"/>
              </a:rPr>
              <a:t>Comunicación evento: 15 MM </a:t>
            </a:r>
            <a:endParaRPr lang="es-ES" dirty="0">
              <a:solidFill>
                <a:schemeClr val="tx1">
                  <a:lumMod val="65000"/>
                  <a:lumOff val="35000"/>
                </a:schemeClr>
              </a:solidFill>
              <a:cs typeface="Gotham-Black"/>
            </a:endParaRPr>
          </a:p>
        </p:txBody>
      </p:sp>
      <p:sp>
        <p:nvSpPr>
          <p:cNvPr id="26" name="object 18">
            <a:extLst>
              <a:ext uri="{FF2B5EF4-FFF2-40B4-BE49-F238E27FC236}">
                <a16:creationId xmlns:a16="http://schemas.microsoft.com/office/drawing/2014/main" id="{F4818ECB-F752-0346-B644-41C9387163B9}"/>
              </a:ext>
            </a:extLst>
          </p:cNvPr>
          <p:cNvSpPr txBox="1"/>
          <p:nvPr/>
        </p:nvSpPr>
        <p:spPr>
          <a:xfrm>
            <a:off x="78195" y="4787351"/>
            <a:ext cx="3871626" cy="2080067"/>
          </a:xfrm>
          <a:prstGeom prst="rect">
            <a:avLst/>
          </a:prstGeom>
        </p:spPr>
        <p:txBody>
          <a:bodyPr vert="horz" wrap="square" lIns="0" tIns="6931" rIns="0" bIns="0" rtlCol="0">
            <a:spAutoFit/>
          </a:bodyPr>
          <a:lstStyle/>
          <a:p>
            <a:pPr marL="7701" algn="ctr">
              <a:spcBef>
                <a:spcPts val="55"/>
              </a:spcBef>
            </a:pPr>
            <a:r>
              <a:rPr lang="es-ES" sz="3638" b="1" spc="-6" dirty="0">
                <a:solidFill>
                  <a:schemeClr val="bg1"/>
                </a:solidFill>
                <a:cs typeface="Gotham-Black"/>
              </a:rPr>
              <a:t>EXPECTATIVA:</a:t>
            </a:r>
          </a:p>
          <a:p>
            <a:pPr marL="7701" algn="ctr">
              <a:spcBef>
                <a:spcPts val="55"/>
              </a:spcBef>
            </a:pPr>
            <a:r>
              <a:rPr lang="es-ES" sz="1300" b="1" i="1" spc="-6" dirty="0">
                <a:solidFill>
                  <a:schemeClr val="bg1"/>
                </a:solidFill>
                <a:cs typeface="Gotham-Black"/>
              </a:rPr>
              <a:t>Actualidad Panamericana</a:t>
            </a:r>
            <a:r>
              <a:rPr lang="es-ES" sz="1300" b="1" spc="-6" dirty="0">
                <a:solidFill>
                  <a:schemeClr val="bg1"/>
                </a:solidFill>
                <a:cs typeface="Gotham-Black"/>
              </a:rPr>
              <a:t> 30 MM OB. </a:t>
            </a:r>
            <a:r>
              <a:rPr lang="es-ES" sz="1300" b="1" spc="-6" dirty="0" err="1">
                <a:solidFill>
                  <a:schemeClr val="bg1"/>
                </a:solidFill>
                <a:cs typeface="Gotham-Black"/>
              </a:rPr>
              <a:t>Fake</a:t>
            </a:r>
            <a:r>
              <a:rPr lang="es-ES" sz="1300" b="1" spc="-6" dirty="0">
                <a:solidFill>
                  <a:schemeClr val="bg1"/>
                </a:solidFill>
                <a:cs typeface="Gotham-Black"/>
              </a:rPr>
              <a:t> News</a:t>
            </a:r>
          </a:p>
          <a:p>
            <a:pPr marL="7701" algn="ctr">
              <a:spcBef>
                <a:spcPts val="55"/>
              </a:spcBef>
            </a:pPr>
            <a:r>
              <a:rPr lang="es-ES" sz="1300" b="1" i="1" spc="-6" dirty="0">
                <a:solidFill>
                  <a:schemeClr val="bg1"/>
                </a:solidFill>
                <a:cs typeface="Gotham-Black"/>
              </a:rPr>
              <a:t>Pauta Digita</a:t>
            </a:r>
            <a:r>
              <a:rPr lang="es-ES" sz="1300" b="1" spc="-6" dirty="0">
                <a:solidFill>
                  <a:schemeClr val="bg1"/>
                </a:solidFill>
                <a:cs typeface="Gotham-Black"/>
              </a:rPr>
              <a:t>:  40 MM(Instagram, </a:t>
            </a:r>
            <a:r>
              <a:rPr lang="es-ES" sz="1300" b="1" spc="-6" dirty="0" err="1">
                <a:solidFill>
                  <a:schemeClr val="bg1"/>
                </a:solidFill>
                <a:cs typeface="Gotham-Black"/>
              </a:rPr>
              <a:t>SpotifY</a:t>
            </a:r>
            <a:r>
              <a:rPr lang="es-ES" sz="1300" b="1" spc="-6" dirty="0">
                <a:solidFill>
                  <a:schemeClr val="bg1"/>
                </a:solidFill>
                <a:cs typeface="Gotham-Black"/>
              </a:rPr>
              <a:t>, Facebook, twitter) OB. </a:t>
            </a:r>
            <a:r>
              <a:rPr lang="es-ES" sz="1300" b="1" spc="-6" dirty="0" err="1">
                <a:solidFill>
                  <a:schemeClr val="bg1"/>
                </a:solidFill>
                <a:cs typeface="Gotham-Black"/>
              </a:rPr>
              <a:t>Hackeo</a:t>
            </a:r>
            <a:r>
              <a:rPr lang="es-ES" sz="1300" b="1" spc="-6" dirty="0">
                <a:solidFill>
                  <a:schemeClr val="bg1"/>
                </a:solidFill>
                <a:cs typeface="Gotham-Black"/>
              </a:rPr>
              <a:t>.</a:t>
            </a:r>
          </a:p>
          <a:p>
            <a:pPr marL="7701" algn="ctr">
              <a:spcBef>
                <a:spcPts val="55"/>
              </a:spcBef>
            </a:pPr>
            <a:r>
              <a:rPr lang="es-ES" sz="1300" b="1" i="1" spc="-6" dirty="0">
                <a:solidFill>
                  <a:schemeClr val="bg1"/>
                </a:solidFill>
                <a:cs typeface="Gotham-Black"/>
              </a:rPr>
              <a:t>ATL: </a:t>
            </a:r>
            <a:r>
              <a:rPr lang="es-ES" sz="1300" b="1" spc="-6" dirty="0">
                <a:solidFill>
                  <a:schemeClr val="bg1"/>
                </a:solidFill>
                <a:cs typeface="Gotham-Black"/>
              </a:rPr>
              <a:t>60 MM</a:t>
            </a:r>
            <a:r>
              <a:rPr lang="es-ES" sz="1300" b="1" i="1" spc="-6" dirty="0">
                <a:solidFill>
                  <a:schemeClr val="bg1"/>
                </a:solidFill>
                <a:cs typeface="Gotham-Black"/>
              </a:rPr>
              <a:t> (</a:t>
            </a:r>
            <a:r>
              <a:rPr lang="es-ES" sz="1300" b="1" spc="-6" dirty="0">
                <a:solidFill>
                  <a:schemeClr val="bg1"/>
                </a:solidFill>
                <a:cs typeface="Gotham-Black"/>
              </a:rPr>
              <a:t>Menciones 15”)</a:t>
            </a:r>
            <a:br>
              <a:rPr lang="es-ES" sz="1300" b="1" spc="-6" dirty="0">
                <a:solidFill>
                  <a:schemeClr val="bg1"/>
                </a:solidFill>
                <a:cs typeface="Gotham-Black"/>
              </a:rPr>
            </a:br>
            <a:r>
              <a:rPr lang="es-ES" sz="1300" b="1" spc="-6" dirty="0">
                <a:solidFill>
                  <a:schemeClr val="bg1"/>
                </a:solidFill>
                <a:cs typeface="Gotham-Black"/>
              </a:rPr>
              <a:t>OHH:  20 MM (EUCOLES)</a:t>
            </a:r>
          </a:p>
          <a:p>
            <a:pPr marL="7701" algn="ctr">
              <a:spcBef>
                <a:spcPts val="55"/>
              </a:spcBef>
            </a:pPr>
            <a:br>
              <a:rPr lang="es-ES" sz="1500" b="1" spc="-6" dirty="0">
                <a:solidFill>
                  <a:schemeClr val="bg1"/>
                </a:solidFill>
                <a:cs typeface="Gotham-Black"/>
              </a:rPr>
            </a:br>
            <a:endParaRPr sz="1500" dirty="0">
              <a:solidFill>
                <a:schemeClr val="bg1"/>
              </a:solidFill>
              <a:cs typeface="Gotham-Black"/>
            </a:endParaRPr>
          </a:p>
        </p:txBody>
      </p:sp>
      <p:sp>
        <p:nvSpPr>
          <p:cNvPr id="6" name="Rectángulo 5">
            <a:extLst>
              <a:ext uri="{FF2B5EF4-FFF2-40B4-BE49-F238E27FC236}">
                <a16:creationId xmlns:a16="http://schemas.microsoft.com/office/drawing/2014/main" id="{D032BBFA-44F5-004A-B619-075A8222A67E}"/>
              </a:ext>
            </a:extLst>
          </p:cNvPr>
          <p:cNvSpPr/>
          <p:nvPr/>
        </p:nvSpPr>
        <p:spPr>
          <a:xfrm>
            <a:off x="4971202" y="6455762"/>
            <a:ext cx="2509661" cy="369332"/>
          </a:xfrm>
          <a:prstGeom prst="rect">
            <a:avLst/>
          </a:prstGeom>
        </p:spPr>
        <p:txBody>
          <a:bodyPr wrap="none">
            <a:spAutoFit/>
          </a:bodyPr>
          <a:lstStyle/>
          <a:p>
            <a:pPr marL="7701" algn="ctr">
              <a:spcBef>
                <a:spcPts val="55"/>
              </a:spcBef>
            </a:pPr>
            <a:r>
              <a:rPr lang="es-ES" b="1" spc="-6" dirty="0" err="1">
                <a:solidFill>
                  <a:schemeClr val="bg1"/>
                </a:solidFill>
                <a:cs typeface="Gotham-Black"/>
              </a:rPr>
              <a:t>Influenciadores</a:t>
            </a:r>
            <a:r>
              <a:rPr lang="es-ES" b="1" spc="-6" dirty="0">
                <a:solidFill>
                  <a:schemeClr val="bg1"/>
                </a:solidFill>
                <a:cs typeface="Gotham-Black"/>
              </a:rPr>
              <a:t>: 30 MM </a:t>
            </a:r>
          </a:p>
        </p:txBody>
      </p:sp>
    </p:spTree>
    <p:extLst>
      <p:ext uri="{BB962C8B-B14F-4D97-AF65-F5344CB8AC3E}">
        <p14:creationId xmlns:p14="http://schemas.microsoft.com/office/powerpoint/2010/main" val="134145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0B17"/>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DAA2C65-AD2E-A24D-8C4B-AE71F73D8F37}"/>
              </a:ext>
            </a:extLst>
          </p:cNvPr>
          <p:cNvSpPr txBox="1">
            <a:spLocks/>
          </p:cNvSpPr>
          <p:nvPr/>
        </p:nvSpPr>
        <p:spPr>
          <a:xfrm>
            <a:off x="324611" y="38395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i="1" dirty="0">
                <a:solidFill>
                  <a:srgbClr val="27B1DA"/>
                </a:solidFill>
              </a:rPr>
              <a:t>E J E C U C I Ó N:</a:t>
            </a:r>
          </a:p>
        </p:txBody>
      </p:sp>
      <p:cxnSp>
        <p:nvCxnSpPr>
          <p:cNvPr id="7" name="Conector recto 6">
            <a:extLst>
              <a:ext uri="{FF2B5EF4-FFF2-40B4-BE49-F238E27FC236}">
                <a16:creationId xmlns:a16="http://schemas.microsoft.com/office/drawing/2014/main" id="{D89FA63E-ADA8-9147-B583-B8A411DB5118}"/>
              </a:ext>
            </a:extLst>
          </p:cNvPr>
          <p:cNvCxnSpPr/>
          <p:nvPr/>
        </p:nvCxnSpPr>
        <p:spPr>
          <a:xfrm>
            <a:off x="0" y="184451"/>
            <a:ext cx="7132320"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310A783-209C-7C4C-85ED-7DE3BFE6012C}"/>
              </a:ext>
            </a:extLst>
          </p:cNvPr>
          <p:cNvCxnSpPr/>
          <p:nvPr/>
        </p:nvCxnSpPr>
        <p:spPr>
          <a:xfrm>
            <a:off x="18426" y="1405199"/>
            <a:ext cx="7132320" cy="0"/>
          </a:xfrm>
          <a:prstGeom prst="line">
            <a:avLst/>
          </a:prstGeom>
          <a:ln>
            <a:solidFill>
              <a:srgbClr val="27B1DA"/>
            </a:solidFill>
          </a:ln>
        </p:spPr>
        <p:style>
          <a:lnRef idx="1">
            <a:schemeClr val="accent1"/>
          </a:lnRef>
          <a:fillRef idx="0">
            <a:schemeClr val="accent1"/>
          </a:fillRef>
          <a:effectRef idx="0">
            <a:schemeClr val="accent1"/>
          </a:effectRef>
          <a:fontRef idx="minor">
            <a:schemeClr val="tx1"/>
          </a:fontRef>
        </p:style>
      </p:cxnSp>
      <p:sp>
        <p:nvSpPr>
          <p:cNvPr id="9" name="Título 1">
            <a:extLst>
              <a:ext uri="{FF2B5EF4-FFF2-40B4-BE49-F238E27FC236}">
                <a16:creationId xmlns:a16="http://schemas.microsoft.com/office/drawing/2014/main" id="{CC499AF5-76DE-E349-A098-09DB9EF32A81}"/>
              </a:ext>
            </a:extLst>
          </p:cNvPr>
          <p:cNvSpPr txBox="1">
            <a:spLocks/>
          </p:cNvSpPr>
          <p:nvPr/>
        </p:nvSpPr>
        <p:spPr>
          <a:xfrm>
            <a:off x="2585674" y="84217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000" b="1" i="1" dirty="0">
                <a:solidFill>
                  <a:srgbClr val="27B1DA"/>
                </a:solidFill>
              </a:rPr>
              <a:t>Etapa 1:</a:t>
            </a:r>
          </a:p>
        </p:txBody>
      </p:sp>
      <p:sp>
        <p:nvSpPr>
          <p:cNvPr id="2" name="Rectángulo 1">
            <a:extLst>
              <a:ext uri="{FF2B5EF4-FFF2-40B4-BE49-F238E27FC236}">
                <a16:creationId xmlns:a16="http://schemas.microsoft.com/office/drawing/2014/main" id="{2F4A52B4-992C-5F4C-985A-C830CC21B48A}"/>
              </a:ext>
            </a:extLst>
          </p:cNvPr>
          <p:cNvSpPr/>
          <p:nvPr/>
        </p:nvSpPr>
        <p:spPr>
          <a:xfrm>
            <a:off x="801899" y="1709519"/>
            <a:ext cx="10344497" cy="4801314"/>
          </a:xfrm>
          <a:prstGeom prst="rect">
            <a:avLst/>
          </a:prstGeom>
        </p:spPr>
        <p:txBody>
          <a:bodyPr wrap="square">
            <a:spAutoFit/>
          </a:bodyPr>
          <a:lstStyle/>
          <a:p>
            <a:pPr algn="just"/>
            <a:r>
              <a:rPr lang="es-CO" dirty="0">
                <a:solidFill>
                  <a:schemeClr val="bg1"/>
                </a:solidFill>
              </a:rPr>
              <a:t>Creamos una comunidad falsa de hackers llamados LA LAC, quienes divulgaron el siguiente mensaje ”Es falso, te convencen con mitos de algo porque no quieren que lo consumas” .  Ellos se apoderaron de las redes y fueron reconocidos con #NadaMasFalsoQue invitando a la gente a que usará este # contando lo que para ellos era falso, con el fin de viralizar esta comunidad para que la mayor cantidad de colombianos conociera de ellos y puediera escuchar la verdad que estabán por revelar.</a:t>
            </a:r>
          </a:p>
          <a:p>
            <a:pPr algn="just"/>
            <a:endParaRPr lang="es-CO" dirty="0">
              <a:solidFill>
                <a:schemeClr val="bg1"/>
              </a:solidFill>
            </a:endParaRPr>
          </a:p>
          <a:p>
            <a:pPr algn="just"/>
            <a:r>
              <a:rPr lang="es-CO" dirty="0">
                <a:solidFill>
                  <a:schemeClr val="bg1"/>
                </a:solidFill>
              </a:rPr>
              <a:t>Mensajes como:</a:t>
            </a:r>
          </a:p>
          <a:p>
            <a:pPr algn="just"/>
            <a:r>
              <a:rPr lang="es-CO" dirty="0">
                <a:solidFill>
                  <a:schemeClr val="bg1"/>
                </a:solidFill>
              </a:rPr>
              <a:t>- Usa #NadaMasFalsoQue y di que es lo mas falso para ti. lo que queremos revelarles lo tiene que verlo todo Colombia, ayudanos.</a:t>
            </a:r>
          </a:p>
          <a:p>
            <a:pPr algn="just"/>
            <a:endParaRPr lang="es-CO" dirty="0">
              <a:solidFill>
                <a:schemeClr val="bg1"/>
              </a:solidFill>
            </a:endParaRPr>
          </a:p>
          <a:p>
            <a:pPr algn="just"/>
            <a:r>
              <a:rPr lang="es-CO" dirty="0">
                <a:solidFill>
                  <a:schemeClr val="bg1"/>
                </a:solidFill>
              </a:rPr>
              <a:t>En las cuentas de LA LAC habían piezas como</a:t>
            </a:r>
          </a:p>
          <a:p>
            <a:pPr algn="just"/>
            <a:r>
              <a:rPr lang="es-CO" dirty="0">
                <a:solidFill>
                  <a:schemeClr val="bg1"/>
                </a:solidFill>
              </a:rPr>
              <a:t>- #NadaMasFalsoQue no considerarla un elixir de la vida, matriz de evolución de los seres vivos. </a:t>
            </a:r>
          </a:p>
          <a:p>
            <a:pPr algn="just"/>
            <a:r>
              <a:rPr lang="es-CO" dirty="0">
                <a:solidFill>
                  <a:schemeClr val="bg1"/>
                </a:solidFill>
              </a:rPr>
              <a:t>- #NadaMasFalsoQue negar que es un elemento esencial en la cultura colombiana y el mundo</a:t>
            </a:r>
          </a:p>
          <a:p>
            <a:pPr algn="just"/>
            <a:r>
              <a:rPr lang="es-CO" dirty="0">
                <a:solidFill>
                  <a:schemeClr val="bg1"/>
                </a:solidFill>
              </a:rPr>
              <a:t>- #NadaMasFalsoQue decir que no es higiénico</a:t>
            </a:r>
          </a:p>
          <a:p>
            <a:pPr algn="just"/>
            <a:endParaRPr lang="es-CO" dirty="0">
              <a:solidFill>
                <a:schemeClr val="bg1"/>
              </a:solidFill>
            </a:endParaRPr>
          </a:p>
          <a:p>
            <a:pPr algn="just"/>
            <a:r>
              <a:rPr lang="es-CO" dirty="0">
                <a:solidFill>
                  <a:schemeClr val="bg1"/>
                </a:solidFill>
              </a:rPr>
              <a:t>Insistiendo con que existe algo poderoso que se esta ocultando, “hackaeron” facebook, instagram, cuentas personales y hasta hicieron publicidad guerrilla, curiosamente en las piezas de alpina. </a:t>
            </a:r>
          </a:p>
        </p:txBody>
      </p:sp>
    </p:spTree>
    <p:extLst>
      <p:ext uri="{BB962C8B-B14F-4D97-AF65-F5344CB8AC3E}">
        <p14:creationId xmlns:p14="http://schemas.microsoft.com/office/powerpoint/2010/main" val="7229092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1157</Words>
  <Application>Microsoft Macintosh PowerPoint</Application>
  <PresentationFormat>Panorámica</PresentationFormat>
  <Paragraphs>116</Paragraphs>
  <Slides>12</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Avenir Roman</vt:lpstr>
      <vt:lpstr>Calibri</vt:lpstr>
      <vt:lpstr>Calibri Light</vt:lpstr>
      <vt:lpstr>Tema de Office</vt:lpstr>
      <vt:lpstr>Presentación de PowerPoint</vt:lpstr>
      <vt:lpstr>Presentación de PowerPoint</vt:lpstr>
      <vt:lpstr>C O N T E X T O</vt:lpstr>
      <vt:lpstr>Presentación de PowerPoint</vt:lpstr>
      <vt:lpstr>L A E S T R A T E G I A</vt:lpstr>
      <vt:lpstr>C R O N O G R A M A</vt:lpstr>
      <vt:lpstr>Presentación de PowerPoint</vt:lpstr>
      <vt:lpstr>Presentación de PowerPoint</vt:lpstr>
      <vt:lpstr>Presentación de PowerPoint</vt:lpstr>
      <vt:lpstr>Presentación de PowerPoint</vt:lpstr>
      <vt:lpstr>Presentación de PowerPoint</vt:lpstr>
      <vt:lpstr>R E S U L T A D O 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dc:title>
  <dc:creator>Usuario de Microsoft Office</dc:creator>
  <cp:lastModifiedBy>Maria Paula Beltran Perdomo</cp:lastModifiedBy>
  <cp:revision>39</cp:revision>
  <dcterms:created xsi:type="dcterms:W3CDTF">2019-03-17T20:01:00Z</dcterms:created>
  <dcterms:modified xsi:type="dcterms:W3CDTF">2019-03-18T04:03:56Z</dcterms:modified>
</cp:coreProperties>
</file>