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71"/>
  </p:normalViewPr>
  <p:slideViewPr>
    <p:cSldViewPr snapToGrid="0" snapToObjects="1">
      <p:cViewPr varScale="1">
        <p:scale>
          <a:sx n="203" d="100"/>
          <a:sy n="203" d="100"/>
        </p:scale>
        <p:origin x="1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22B9C-5A7D-D64D-A2B5-C24BA2FB4BE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E9103-F804-A94A-BAFF-E4427355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E9103-F804-A94A-BAFF-E4427355EF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5C10-3B31-EE4E-99CA-D2D57C0AC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6D275-2519-124C-9CF5-ADB7452F7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904CC-E9EA-4B41-9571-B76EF7EF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C91E7-469D-8E4B-A61A-1AFA8DFF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94956-6FDC-4349-BC1F-3BF4CFE7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CC9D-D5F1-5E4F-AADE-589716D8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740D1-F6FE-264B-AE44-4A3480C82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B3DA2-9F2F-E546-B6AC-BAA98781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84166-0AD1-154D-8B2F-24C87ECB8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F9F0-9B28-BA4E-83BD-1A8257BB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59E26-1157-174A-9638-891D3E402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A360F-3220-644F-8137-826BE2A32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343B0-772A-E746-B066-6DC4E77F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E0618-A04D-4B43-949D-110E8E05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CC8D4-481D-3741-9BC3-62290439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6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8A76C-0089-6C41-9F12-54B119D2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FA0C4-386C-614F-A176-FDD40938C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2A501-A4EC-5346-A4C2-E7145014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43FAA-C7A6-AC44-ABAA-273647B3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3A064-338F-6944-B8AA-9FE27B2E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73F3-2AA9-AE4E-80E8-6E6FD4A1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4446A-FF53-A04F-A5F8-6416522D4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7996E-066B-5D44-B1BD-90F269AD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F21AD-3633-3148-A869-9EFB8B13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A12C6-75C7-FE4C-92F8-2502390E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7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51756-D315-B049-9048-A5153402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A83C9-03F3-D74E-B699-5E85D9004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986AD-12DB-164F-AD1C-6FCE343A4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FF168-A40F-5D45-AF87-197BF21A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FE2D0-EF73-6149-896F-12218F73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CA50C-49F9-A14B-B626-E9900F14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5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97E2F-84CC-5246-9768-E052F9F7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4FB3A-4077-8148-B820-B0AAB9E36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F2389-D697-F74B-9151-7F7E1436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D8BB7-3755-7F45-BD1B-C18802354F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6173CC-ADCB-2447-8B16-0D4E27B9C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9173E-FE6D-E34F-AF8A-B8D7A701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454A6-E5D6-8A4E-9BAB-C4600896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5BCC0-2770-7741-B75C-B70DFF37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9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6D10-B623-7749-95AB-9BF6E50A6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B4E3D-1580-C649-B624-9A39EF71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4CFDE-A798-7C45-B173-A03D70DB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D28A2-D245-794F-A464-7FE82242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2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1C6DDF-D477-EF42-988A-13D9CCA0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78B45-7710-EF40-B3BF-8486A3CE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34A1A-6D90-4E43-9386-D2019824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EE9A-B3D2-ED4F-93A6-F1EB4A48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5FC5-22D2-FC4A-A221-D8702EC62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398A4-1BEF-324B-BE76-0B98BFDE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530FF-BEE1-E443-A1B1-362EF05D5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99446-D0FC-9641-AC89-34AF424B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41860-57A3-984A-A2CB-461ED3EC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0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7C1B-5DBD-B941-9281-BFFC5E81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D1C871-6B3C-E54D-81C1-F37D01EA0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AF472-1BB6-CC47-B37A-91366093E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7A553-8B61-364E-8428-24630A43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29D07-A5B4-0840-9122-B20AB2B5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1ADF7-8EAE-D746-851F-0FEEC916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1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B06AFC-375F-8040-A3D1-371F51F2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A1F06-9F74-3443-A8C0-3DB0925F7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95801-B52E-A84C-B5E9-AAA5E7ADB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A041-6C0E-4A43-B3BC-BB9CDA1D18B3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C1440-77FF-3C4B-A94A-56168A272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67E04-41DE-D045-A613-9E841ABDB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0F5EE-E94A-374F-97C1-3A97342B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8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BEA8C2-FD40-5D4C-8A0E-25689FCE1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Young Lions Media : YLM-000595 : Campaña Devida">
            <a:hlinkClick r:id="" action="ppaction://media"/>
            <a:extLst>
              <a:ext uri="{FF2B5EF4-FFF2-40B4-BE49-F238E27FC236}">
                <a16:creationId xmlns:a16="http://schemas.microsoft.com/office/drawing/2014/main" id="{8CBFF568-4601-6945-807D-070B79B6D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540" y="-75156"/>
            <a:ext cx="12371732" cy="69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AB8024-A29C-3449-AB2C-FA248689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2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24EC1-5651-D244-9FA1-C49D1508D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4EDD8-35C4-3347-9D83-5F7A81F6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68FDE-BA27-2941-B5B3-483C2130D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134929" cy="691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52068-E4ED-2C41-AD77-A187E3305320}"/>
              </a:ext>
            </a:extLst>
          </p:cNvPr>
          <p:cNvSpPr txBox="1"/>
          <p:nvPr/>
        </p:nvSpPr>
        <p:spPr>
          <a:xfrm>
            <a:off x="7735497" y="488515"/>
            <a:ext cx="285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Neutra Text" panose="02000000000000000000" pitchFamily="2" charset="0"/>
              </a:rPr>
              <a:t>CONCEPTO</a:t>
            </a:r>
          </a:p>
        </p:txBody>
      </p:sp>
    </p:spTree>
    <p:extLst>
      <p:ext uri="{BB962C8B-B14F-4D97-AF65-F5344CB8AC3E}">
        <p14:creationId xmlns:p14="http://schemas.microsoft.com/office/powerpoint/2010/main" val="351080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474EB-DB77-FF4D-82FA-914AC26B2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5BBA0-C496-4E4E-AE76-FC182908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3AF1A-471B-3D40-BB4E-2FFB08056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2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113EF-5EC2-DB4D-A2E6-0C6CB90EF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1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BA9C3-8170-0F4B-8FC7-97BB0288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8DD73-602D-604A-AB9B-E35A6D5D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840" y="846202"/>
            <a:ext cx="1129169" cy="16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7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6C1A7-FBBF-7E45-BCA9-D390EF402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6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</Words>
  <Application>Microsoft Macintosh PowerPoint</Application>
  <PresentationFormat>Widescreen</PresentationFormat>
  <Paragraphs>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Neutra Text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Forero Yusti, Cristian</dc:creator>
  <cp:lastModifiedBy>Forero Yusti, Cristian</cp:lastModifiedBy>
  <cp:revision>6</cp:revision>
  <dcterms:created xsi:type="dcterms:W3CDTF">2019-03-31T22:34:12Z</dcterms:created>
  <dcterms:modified xsi:type="dcterms:W3CDTF">2019-03-31T23:20:42Z</dcterms:modified>
</cp:coreProperties>
</file>