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5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9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A2BF-63AD-C849-9D67-FE5602B2E6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CB9E4-E93E-654E-AC1B-66A58C127E0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721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A2BF-63AD-C849-9D67-FE5602B2E6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CB9E4-E93E-654E-AC1B-66A58C127E0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9575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A2BF-63AD-C849-9D67-FE5602B2E6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CB9E4-E93E-654E-AC1B-66A58C127E0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2027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A2BF-63AD-C849-9D67-FE5602B2E6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CB9E4-E93E-654E-AC1B-66A58C127E0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759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A2BF-63AD-C849-9D67-FE5602B2E6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CB9E4-E93E-654E-AC1B-66A58C127E0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99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A2BF-63AD-C849-9D67-FE5602B2E6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CB9E4-E93E-654E-AC1B-66A58C127E0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9362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A2BF-63AD-C849-9D67-FE5602B2E6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CB9E4-E93E-654E-AC1B-66A58C127E0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155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A2BF-63AD-C849-9D67-FE5602B2E6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CB9E4-E93E-654E-AC1B-66A58C127E0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9568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A2BF-63AD-C849-9D67-FE5602B2E6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CB9E4-E93E-654E-AC1B-66A58C127E0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0199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A2BF-63AD-C849-9D67-FE5602B2E6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CB9E4-E93E-654E-AC1B-66A58C127E0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051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A2BF-63AD-C849-9D67-FE5602B2E6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CB9E4-E93E-654E-AC1B-66A58C127E0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1414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7A2BF-63AD-C849-9D67-FE5602B2E6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CB9E4-E93E-654E-AC1B-66A58C127E0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47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16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68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35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35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25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9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64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58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073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Panorámica</PresentationFormat>
  <Paragraphs>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Camila Ordoñez Bozzi</dc:creator>
  <cp:lastModifiedBy>Camila Ordoñez Bozzi</cp:lastModifiedBy>
  <cp:revision>1</cp:revision>
  <dcterms:created xsi:type="dcterms:W3CDTF">2019-04-01T02:40:44Z</dcterms:created>
  <dcterms:modified xsi:type="dcterms:W3CDTF">2019-04-01T03:04:45Z</dcterms:modified>
</cp:coreProperties>
</file>