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B293D-39F9-EC4F-A417-CB5176617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7591DE-4139-5B4B-886D-793206662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E122C26A-B28A-8A44-9590-EB80F533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13C-98D8-AC49-9E1B-8D6A5FBA5DB8}" type="datetimeFigureOut">
              <a:rPr lang="es-CO" smtClean="0"/>
              <a:t>31/03/19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D2C6929E-6A38-5B4D-BCB4-D63A7275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05F7A354-2AE8-8B4B-9299-A614FEDA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3CAD-8E96-6E40-A59C-381980AB2B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1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991D8-DC10-D046-AB29-D8EC412D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E6AF7BCC-6CB0-5D4D-9A36-4E1782485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A4FE11C1-DC93-094C-9C90-6E32A6BD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13C-98D8-AC49-9E1B-8D6A5FBA5DB8}" type="datetimeFigureOut">
              <a:rPr lang="es-CO" smtClean="0"/>
              <a:t>31/03/19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2A6D67C1-CC7B-E94D-BC1C-80C9AF4C9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8F88A9E2-1AB5-924E-83F5-B2F741A3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3CAD-8E96-6E40-A59C-381980AB2B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676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5FB0ED-3617-FE48-9F08-17F536724C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6A1B2567-C802-064E-84FF-2D401BA90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E98D1628-35A9-C445-B726-5EE15D176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13C-98D8-AC49-9E1B-8D6A5FBA5DB8}" type="datetimeFigureOut">
              <a:rPr lang="es-CO" smtClean="0"/>
              <a:t>31/03/19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854FA367-B4EE-434F-88CF-371F7C935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09C83ECE-9E0B-4142-9EE7-4FCC6A34E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3CAD-8E96-6E40-A59C-381980AB2B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627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ED20B-DDB5-3941-921F-EF73A8B14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3979C3-146A-754C-84B8-07541E630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A4AFB6DC-1C07-5543-B83C-3545A523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13C-98D8-AC49-9E1B-8D6A5FBA5DB8}" type="datetimeFigureOut">
              <a:rPr lang="es-CO" smtClean="0"/>
              <a:t>31/03/19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48BECA80-AACB-E848-A45F-BACD4BA1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6453164-9736-1545-B591-4E634B9C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3CAD-8E96-6E40-A59C-381980AB2B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455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DD169-79EE-0940-9A00-BD64BB2B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B3CF2AE4-2E8B-E84A-AF20-636CD4EE8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8ED5E344-E517-6F46-8508-FD65C4B0E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13C-98D8-AC49-9E1B-8D6A5FBA5DB8}" type="datetimeFigureOut">
              <a:rPr lang="es-CO" smtClean="0"/>
              <a:t>31/03/19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4132185D-FC18-4245-AE6A-B983C9B2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386971F6-A854-1549-A7AB-47A140A0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3CAD-8E96-6E40-A59C-381980AB2B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632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26BF6-D690-BD47-ACE4-D50373F6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3FFD01-8F18-2F46-9737-E2CE321C8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0D3B73-F26C-AF4C-89EE-4302EC503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56C4B6FB-13E8-AC40-80B0-50DD12F5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13C-98D8-AC49-9E1B-8D6A5FBA5DB8}" type="datetimeFigureOut">
              <a:rPr lang="es-CO" smtClean="0"/>
              <a:t>31/03/19</a:t>
            </a:fld>
            <a:endParaRPr lang="es-CO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FB3F553E-0182-FD43-9AC3-79A3C038A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31087A58-3EE3-9246-81DF-5371D2F1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3CAD-8E96-6E40-A59C-381980AB2B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44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6363E6-13FF-A14B-8E2D-1157E99F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F1B81FCD-2866-594D-9196-AA4FF59A9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7C43AB-EDF1-F748-BCFC-E6CDA7F9F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F7FCA50D-7C76-264E-B6E9-936FA3EDE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F36C1B-EE25-7A46-A62F-65C0F936E2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F59B1250-BD49-E242-9A84-0FADC369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13C-98D8-AC49-9E1B-8D6A5FBA5DB8}" type="datetimeFigureOut">
              <a:rPr lang="es-CO" smtClean="0"/>
              <a:t>31/03/19</a:t>
            </a:fld>
            <a:endParaRPr lang="es-CO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2887E821-6C3A-9C4C-89D7-B230F69D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217578E9-21D6-F648-BC37-8DA17C85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3CAD-8E96-6E40-A59C-381980AB2B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710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D0E39-13AC-AD49-8ABD-95D8E54D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362B7F45-181F-5B42-AFF7-33F4CAF53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13C-98D8-AC49-9E1B-8D6A5FBA5DB8}" type="datetimeFigureOut">
              <a:rPr lang="es-CO" smtClean="0"/>
              <a:t>31/03/19</a:t>
            </a:fld>
            <a:endParaRPr lang="es-CO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09DD6501-6CB0-0944-8DE2-88D055E2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6F257BF8-DCCA-5649-B07F-500C3823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3CAD-8E96-6E40-A59C-381980AB2B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728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73BD63F0-4789-374F-8190-FE54A65F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13C-98D8-AC49-9E1B-8D6A5FBA5DB8}" type="datetimeFigureOut">
              <a:rPr lang="es-CO" smtClean="0"/>
              <a:t>31/03/19</a:t>
            </a:fld>
            <a:endParaRPr lang="es-CO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1B5D8C1C-B954-484A-B47F-F71CD4B53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78F1488D-E5E4-E543-B007-DBD25921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3CAD-8E96-6E40-A59C-381980AB2B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480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3A913-F8A8-2D42-A89A-23191A77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CCA9DA-6D52-D24D-81B1-A558B4A51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B0AB2979-D192-C249-A9F9-A626692E3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C6F8042D-1F68-064F-A20F-E06B19BD0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13C-98D8-AC49-9E1B-8D6A5FBA5DB8}" type="datetimeFigureOut">
              <a:rPr lang="es-CO" smtClean="0"/>
              <a:t>31/03/19</a:t>
            </a:fld>
            <a:endParaRPr lang="es-CO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096E7C88-0415-684C-96F3-5C38B439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8F50ACC2-B996-E842-B50B-DF4DA037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3CAD-8E96-6E40-A59C-381980AB2B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93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EC1C9-25C0-DE42-AE41-B2B39E96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7B5F9FE-78C2-AD43-BC3D-B225F260A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48AEF2FC-D6E5-AD42-9D00-63D7A60E8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05E1A387-F527-6045-80A5-3BD5C59A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913C-98D8-AC49-9E1B-8D6A5FBA5DB8}" type="datetimeFigureOut">
              <a:rPr lang="es-CO" smtClean="0"/>
              <a:t>31/03/19</a:t>
            </a:fld>
            <a:endParaRPr lang="es-CO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CF98799C-79A0-6347-84BD-1D7EC786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FFAF1A07-E04C-B44E-B752-C2C69C1E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3CAD-8E96-6E40-A59C-381980AB2B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218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A0F9E2B0-C53A-D041-B76C-A8CC1319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98A1EF0E-B317-D544-8BB2-159230B64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7AFCBD68-719C-EE48-B6BC-204C891AC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F913C-98D8-AC49-9E1B-8D6A5FBA5DB8}" type="datetimeFigureOut">
              <a:rPr lang="es-CO" smtClean="0"/>
              <a:t>31/03/19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F29D716A-510F-7C48-B528-CC22FFF79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A8119D20-9635-B646-925F-B0BF3C144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F3CAD-8E96-6E40-A59C-381980AB2B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407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D1F8E8B-A83B-0544-8E2B-E6396734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6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BE1150-5268-8A44-BB23-B76FC5CD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8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60B56B9-21EF-1742-BFE3-F954307EA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1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4157A4-1004-BA4D-B3BE-252F6AC6A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9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DC38913-404D-B24A-9A9F-F0E1BE43D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9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8A0785F-75EB-7A42-B757-E0F944175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71" y="-43179"/>
            <a:ext cx="12428611" cy="699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5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A9473B-9C63-FA45-AFA5-30AE357DE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D305C8-7880-E64C-B510-A8F4B0CFA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A33D54-EA58-9E4B-8FA3-DF31CDAB8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6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91A041B-8E2E-424E-8486-D779DCCE5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899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Delgado</dc:creator>
  <cp:lastModifiedBy>Daniel Delgado</cp:lastModifiedBy>
  <cp:revision>1</cp:revision>
  <dcterms:created xsi:type="dcterms:W3CDTF">2019-04-01T00:34:58Z</dcterms:created>
  <dcterms:modified xsi:type="dcterms:W3CDTF">2019-04-01T00:41:50Z</dcterms:modified>
</cp:coreProperties>
</file>