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60" r:id="rId5"/>
    <p:sldId id="259" r:id="rId6"/>
    <p:sldId id="262" r:id="rId7"/>
    <p:sldId id="267" r:id="rId8"/>
    <p:sldId id="265" r:id="rId9"/>
    <p:sldId id="266" r:id="rId10"/>
    <p:sldId id="268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>
      <p:cViewPr varScale="1">
        <p:scale>
          <a:sx n="91" d="100"/>
          <a:sy n="91" d="100"/>
        </p:scale>
        <p:origin x="79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34328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0db8fa27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0db8fa27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0db8fa27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0db8fa27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0db8fa27a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50db8fa27a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50db8fa27a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50db8fa27a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16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0db8fa27a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0db8fa27a_1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8101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0db8fa27a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0db8fa27a_1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6126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90"/>
            <a:ext cx="9143996" cy="5143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66"/>
            <a:ext cx="9144000" cy="511616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082567" y="651094"/>
            <a:ext cx="6957848" cy="3865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Descripción de la idea creativa</a:t>
            </a:r>
            <a:endParaRPr lang="es-E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Cuando hablamos de comportamientos y de la forma en que los entornos digitales incrementan considerablemente año tras año encontramos una oportunidad de oro; hoy en día las personas hacen prácticamente todo dentro de sus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mobiles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desde comunicarse hasta protestar, es por eso que quisimos aprovechar la herramienta y partiendo del hecho de que los colombianos estamos convencidos que las enfermedades no nos puedan </a:t>
            </a:r>
            <a:r>
              <a:rPr lang="es-E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llegar y 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el contrario si nos llegan </a:t>
            </a:r>
            <a:r>
              <a:rPr lang="es-E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silenciosamente hallamos que 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“El colesterol también se puede detectar analizando tu comportamiento digital”.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Descripción de la ejecución </a:t>
            </a:r>
            <a:endParaRPr lang="es-E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Durante un día tendremos presencia en los medios masivos de comunicación (televisión, radio, impresos y digital) con un solo propósito informar que el colesterol se puede detectar con tan solo el uso del Internet; al siguiente día impactaremos a nivel nacional vía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mobile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todas las personas que han sido identificadas propensas a padecer un infarto gracias a "digital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feelings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 un algoritmo que utiliza los comportamientos y hábitos de consumo para detectar si es hora de realizarnos un examen de colesterol.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Descripción de la estrategia</a:t>
            </a:r>
            <a:endParaRPr lang="es-E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Después de una investigación de contexto, motivaciones sociales y motivaciones personales logramos identificar que mueve a nuestro target y esto nos servirá para impactarlos con mensajes claros y directos. Hallamos personas que deben reaccionar (pacientes), acompañar (cuidadores), dar confianza (médicos), generar conciencia (enfermeras), priorizar (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Eps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/Gobierno) y ganar reputación (Asociaciones o movimientos sociales). La penetración del consumo de internet en Colombia.</a:t>
            </a:r>
          </a:p>
        </p:txBody>
      </p:sp>
    </p:spTree>
    <p:extLst>
      <p:ext uri="{BB962C8B-B14F-4D97-AF65-F5344CB8AC3E}">
        <p14:creationId xmlns:p14="http://schemas.microsoft.com/office/powerpoint/2010/main" val="2611194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1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1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66"/>
            <a:ext cx="9144000" cy="511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2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66"/>
            <a:ext cx="9144000" cy="511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5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6" name="Picture 2" descr="https://lh3.googleusercontent.com/bvqdTELPy1hga7h8CLKM1J6RUADxYnAGMiGg4xpwYxkjxohDfsj9vbTYM3pyQN65IupFv6suPuXSkn5XylGxxHVgrZqsmYzJnqgMXc-cIVSO8SbZ-NKTx0bWT1JfI1YiG5XN_SO9Hk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3" t="84039" r="25847"/>
          <a:stretch/>
        </p:blipFill>
        <p:spPr bwMode="auto">
          <a:xfrm>
            <a:off x="2781300" y="4236099"/>
            <a:ext cx="3632200" cy="58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31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2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3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266</Words>
  <Application>Microsoft Office PowerPoint</Application>
  <PresentationFormat>Presentación en pantalla (16:9)</PresentationFormat>
  <Paragraphs>6</Paragraphs>
  <Slides>10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Gaitan</dc:creator>
  <cp:lastModifiedBy>David Gaitan</cp:lastModifiedBy>
  <cp:revision>27</cp:revision>
  <dcterms:modified xsi:type="dcterms:W3CDTF">2019-04-01T02:54:31Z</dcterms:modified>
</cp:coreProperties>
</file>