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94"/>
  </p:normalViewPr>
  <p:slideViewPr>
    <p:cSldViewPr snapToGrid="0" snapToObjects="1">
      <p:cViewPr varScale="1">
        <p:scale>
          <a:sx n="139" d="100"/>
          <a:sy n="139" d="100"/>
        </p:scale>
        <p:origin x="17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FD5F-640D-3946-81C3-EA069897B08D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9102F-FC31-D243-8AEF-A8B362FD8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45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FD5F-640D-3946-81C3-EA069897B08D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9102F-FC31-D243-8AEF-A8B362FD8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74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FD5F-640D-3946-81C3-EA069897B08D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9102F-FC31-D243-8AEF-A8B362FD8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758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FD5F-640D-3946-81C3-EA069897B08D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9102F-FC31-D243-8AEF-A8B362FD8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58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FD5F-640D-3946-81C3-EA069897B08D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9102F-FC31-D243-8AEF-A8B362FD8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90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FD5F-640D-3946-81C3-EA069897B08D}" type="datetimeFigureOut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9102F-FC31-D243-8AEF-A8B362FD8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67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FD5F-640D-3946-81C3-EA069897B08D}" type="datetimeFigureOut">
              <a:rPr lang="en-US" smtClean="0"/>
              <a:t>3/31/19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9102F-FC31-D243-8AEF-A8B362FD8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90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FD5F-640D-3946-81C3-EA069897B08D}" type="datetimeFigureOut">
              <a:rPr lang="en-US" smtClean="0"/>
              <a:t>3/31/19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9102F-FC31-D243-8AEF-A8B362FD8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89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FD5F-640D-3946-81C3-EA069897B08D}" type="datetimeFigureOut">
              <a:rPr lang="en-US" smtClean="0"/>
              <a:t>3/31/19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9102F-FC31-D243-8AEF-A8B362FD8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36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FD5F-640D-3946-81C3-EA069897B08D}" type="datetimeFigureOut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9102F-FC31-D243-8AEF-A8B362FD8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81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FD5F-640D-3946-81C3-EA069897B08D}" type="datetimeFigureOut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9102F-FC31-D243-8AEF-A8B362FD8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01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AFD5F-640D-3946-81C3-EA069897B08D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9102F-FC31-D243-8AEF-A8B362FD8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64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DA78330-852D-6044-AED7-83998BEC6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34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311A720-1810-B746-B5A0-B77DF08B3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28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5337CD3-050A-DD4C-BE21-F6D3811A5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40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5FA82E-C21E-054F-A89C-9F433A96C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73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FFA71A0-9940-CB4D-9717-AAD784E81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87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9DC8263-62FD-904E-AA31-D6CB2B74E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97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69EE7A4-3F8F-0D41-9F44-C2EC25B39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09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5ABA2D13-76E1-6942-9FD2-C949F6998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97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1D3C8A4-EA30-684A-9919-5AF9B8FA9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69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8C3F6E3-3FEB-8C4C-B0EE-2BEA48299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36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0</Words>
  <Application>Microsoft Macintosh PowerPoint</Application>
  <PresentationFormat>On-screen Show (16:9)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Cristian Camilo Bautista Valderrama</dc:creator>
  <cp:lastModifiedBy>Cristian Camilo Bautista Valderrama</cp:lastModifiedBy>
  <cp:revision>1</cp:revision>
  <dcterms:created xsi:type="dcterms:W3CDTF">2019-04-01T03:28:39Z</dcterms:created>
  <dcterms:modified xsi:type="dcterms:W3CDTF">2019-04-01T03:33:15Z</dcterms:modified>
</cp:coreProperties>
</file>