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0"/>
  </p:normalViewPr>
  <p:slideViewPr>
    <p:cSldViewPr snapToGrid="0" snapToObjects="1">
      <p:cViewPr>
        <p:scale>
          <a:sx n="99" d="100"/>
          <a:sy n="99" d="100"/>
        </p:scale>
        <p:origin x="186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B1EC8-6EFC-3344-876F-28B2B58B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4CD192-B3EE-434A-99CD-CF70E7423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D29DA-EEDA-3842-8510-4EECA41E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8EA676-CFA6-BA41-B997-1D95C618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2840A-42DF-DA4E-84F8-A9B3CFBE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915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D0089-AC9F-6941-96C4-D18B9A54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4430CB-2A1E-DA47-9008-42C182C69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3657B-1A00-A149-B5E0-67FF64FD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1178F7-BBB0-B840-9A5B-2601A269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08199B-865A-1642-B1C8-E714A481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16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E320AA-7AFD-E846-9566-EF24A7819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5A6DF4-809E-DE4A-AE84-21860A1E3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052482-BB03-274D-BE8A-62D28A85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AE2E47-A4A2-B248-B813-F7F9C34D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D61137-9301-7C4F-AADC-3635423C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047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B163E-8033-F540-A670-ED5DC378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CB33E1-04C4-8F4C-BABC-D7B19888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8C2ED6-B70E-2B49-A3F2-AB33306E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67D3B5-168D-D745-B845-E789980D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07C078-B3E4-2243-8A62-865CF2B4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674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E0834-C6C5-5048-A433-3D8792B1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8E8787-B6DB-3C4C-B134-298A4E3F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C6153-D667-794D-AC00-9108B379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2B9F0F-00CE-014B-8709-1CB5A65B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8B0F83-FAF5-A040-8CB8-B2050854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567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7B322-7FE9-7748-AEC1-7ED94B09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9058A5-EA26-5C40-ACD3-E7D00FFC3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294F8-152C-DC4E-9F30-A6464ED5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C11D92-E781-FF44-ABD3-5341DF59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E4FC96-991A-BC47-88BB-D5982E84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D11EA1-CC26-E649-9B76-5397C34B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867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9FD8B-5F33-6841-9513-4B93EE06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70D4C-AD9A-C744-9927-3DABCF5E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24DAB9-EE81-1B4F-B93B-84B5AF094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C3E80-3476-C548-BE0D-A4BC63F4B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4276B0-DB2B-BB45-96B4-E77E54924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4E34020-14F8-2E40-B6F0-8059C46D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ADD124-BB07-2A46-BC0E-84E2B438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9E8DD3-E67E-2C44-A396-78A2A7EE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879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E4BAA-DE75-EE47-B812-1DE8D7B2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FDE24F-6228-8B4B-BDF6-2284120B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68C271-4F1C-D343-B4C7-FB4870DC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1D00E-1E97-BA43-AA3E-41556ED8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753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2A1C89-7A07-8E41-B78D-57D25ECE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E7BD7B-AC0C-9E40-BF08-B6FC9223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1BD0F-3575-2043-9E04-E9E4F3AB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172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0B074-3276-0346-AEF5-7AEB01844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BD94E4-FFD6-464C-A08D-B1481D0BE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24A5B0-1DD9-394E-9ADB-69650A4BF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6636EA-B28B-174A-8330-6C842F96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D5D3C7-4350-3A4C-9C52-456B7BAD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1F8354-B303-5F4E-8831-2D37BA0C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56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44043-BAB7-BC4D-A82F-4CC7D3C7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B2A7DE-121E-E142-8657-261DC4642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49252B-FE04-3944-B5A9-4A2C41C5C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BA2B80-D967-7845-A72E-8CCE1BA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C26DE8-7B99-BA40-8DFB-2A3E4959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511F00-AE1D-F340-BBDF-20B79BA8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824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8262F7-682D-5D4E-8F7F-80F62617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000D04-0602-5046-A4D6-7D8053306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F4AFD9-6AC7-A54E-9BAD-4331821C3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37E32-A9DA-2C4B-8836-FB3261B14168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E13C6F-A951-744D-9C74-F5DBA25E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250DE-DA04-B843-899E-587DDA7D9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2297-8A72-B24C-81AE-E51C7128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60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8021A4-E03D-6441-80CA-FDA4D84F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927BC3-BDC1-1448-ABE4-36BAFC34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F82FCC-77B9-CE4F-BB3F-5F0954FB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1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FB64CB-0F8A-D54A-B663-A655F4DB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08F69BF-2FEF-AA49-AC3E-0AC1A204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0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77F293D-86EB-0C45-862B-86391E9D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5133A9-23A9-AE4A-83C4-CE24014C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8F5F66-1498-5348-8A3E-3FC91A7F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1" t="-10709" b="1"/>
          <a:stretch/>
        </p:blipFill>
        <p:spPr>
          <a:xfrm>
            <a:off x="831275" y="4382000"/>
            <a:ext cx="1094507" cy="1158663"/>
          </a:xfrm>
          <a:prstGeom prst="ellipse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082536-55A0-5B4E-AFD1-5383FC7C2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94"/>
          <a:stretch/>
        </p:blipFill>
        <p:spPr>
          <a:xfrm>
            <a:off x="3988019" y="4395221"/>
            <a:ext cx="1122460" cy="1098059"/>
          </a:xfrm>
          <a:prstGeom prst="ellipse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93C914-E3E1-184C-B5CA-52D9F8AD9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66"/>
          <a:stretch/>
        </p:blipFill>
        <p:spPr>
          <a:xfrm rot="20208162">
            <a:off x="7057620" y="4265063"/>
            <a:ext cx="1184857" cy="1203825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C0321A-7E59-984E-8EAC-C17623676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14" y="4293822"/>
            <a:ext cx="1162120" cy="12012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426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3B8CAD-6E9B-CA48-8DE1-3B485E95F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1F49BD-281C-FD43-86D6-FEE7A3C4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1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CC1D8C-514B-D14B-89A4-ECBA73FA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19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Mcnish, Matthew</dc:creator>
  <cp:lastModifiedBy>Mcnish, Matthew</cp:lastModifiedBy>
  <cp:revision>3</cp:revision>
  <dcterms:created xsi:type="dcterms:W3CDTF">2019-04-01T01:23:32Z</dcterms:created>
  <dcterms:modified xsi:type="dcterms:W3CDTF">2019-04-01T01:45:41Z</dcterms:modified>
</cp:coreProperties>
</file>