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5" r:id="rId10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4"/>
    <p:restoredTop sz="94656"/>
  </p:normalViewPr>
  <p:slideViewPr>
    <p:cSldViewPr snapToGrid="0" snapToObjects="1">
      <p:cViewPr varScale="1">
        <p:scale>
          <a:sx n="128" d="100"/>
          <a:sy n="128" d="100"/>
        </p:scale>
        <p:origin x="4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6333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97830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985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33596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94472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55072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9124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499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49617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8740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216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2883CE-6AD0-1846-99B8-6390B34E1DC9}" type="datetimeFigureOut">
              <a:rPr lang="es-ES_tradnl" smtClean="0"/>
              <a:t>1/4/19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BE78C-6FAC-D94D-A9FC-D40AD1DBC488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302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6CC4E7-9203-AB4A-ACB6-5FE721773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48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3068626-3C7D-A34B-A8D9-96B7CD1CF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596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3555" y="1125829"/>
            <a:ext cx="10515600" cy="4351338"/>
          </a:xfrm>
        </p:spPr>
        <p:txBody>
          <a:bodyPr/>
          <a:lstStyle/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pPr algn="ctr"/>
            <a:r>
              <a:rPr lang="es-ES_tradnl" sz="8000" dirty="0"/>
              <a:t>VIDEO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1A18C4E-D2CC-4D41-9E42-AFD6A9BABD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68" y="0"/>
            <a:ext cx="12143064" cy="6858000"/>
          </a:xfrm>
          <a:prstGeom prst="rect">
            <a:avLst/>
          </a:prstGeom>
        </p:spPr>
      </p:pic>
      <p:pic>
        <p:nvPicPr>
          <p:cNvPr id="4" name="YL_CardioTusa">
            <a:hlinkClick r:id="" action="ppaction://media"/>
            <a:extLst>
              <a:ext uri="{FF2B5EF4-FFF2-40B4-BE49-F238E27FC236}">
                <a16:creationId xmlns:a16="http://schemas.microsoft.com/office/drawing/2014/main" id="{50FFB99D-8D4D-4E4F-9808-E707CBCCC9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158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6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4158139" y="2603241"/>
            <a:ext cx="3051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011621-3A89-B14E-A25F-CDCE5DB3A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60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3896923-5520-834C-9AC8-5BAFD08C7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85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443360D-9633-D74A-B67F-AB4AA0255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76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42493D3-B38E-B24F-A7BF-F59F22C59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517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8A4B1D1-AAD5-5F4A-9EB4-7643C9BAE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088" y="3314152"/>
            <a:ext cx="4479667" cy="11746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24" y="3314152"/>
            <a:ext cx="3674188" cy="102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3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15DA63E-D50C-9A4C-B70F-01CF536CB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611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629</TotalTime>
  <Words>1</Words>
  <Application>Microsoft Macintosh PowerPoint</Application>
  <PresentationFormat>Panorámica</PresentationFormat>
  <Paragraphs>5</Paragraphs>
  <Slides>9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Pedro Giovanni Gonzalez</dc:creator>
  <cp:lastModifiedBy>Andres Alberto Ramirez Navarro</cp:lastModifiedBy>
  <cp:revision>38</cp:revision>
  <dcterms:created xsi:type="dcterms:W3CDTF">2019-03-31T16:02:26Z</dcterms:created>
  <dcterms:modified xsi:type="dcterms:W3CDTF">2019-04-01T18:43:51Z</dcterms:modified>
</cp:coreProperties>
</file>